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handoutMasterIdLst>
    <p:handoutMasterId r:id="rId45"/>
  </p:handoutMasterIdLst>
  <p:sldIdLst>
    <p:sldId id="256" r:id="rId5"/>
    <p:sldId id="257" r:id="rId6"/>
    <p:sldId id="284" r:id="rId7"/>
    <p:sldId id="258" r:id="rId8"/>
    <p:sldId id="259" r:id="rId9"/>
    <p:sldId id="316" r:id="rId10"/>
    <p:sldId id="317" r:id="rId11"/>
    <p:sldId id="308" r:id="rId12"/>
    <p:sldId id="309" r:id="rId13"/>
    <p:sldId id="303" r:id="rId14"/>
    <p:sldId id="304" r:id="rId15"/>
    <p:sldId id="305" r:id="rId16"/>
    <p:sldId id="310" r:id="rId17"/>
    <p:sldId id="262" r:id="rId18"/>
    <p:sldId id="263" r:id="rId19"/>
    <p:sldId id="314" r:id="rId20"/>
    <p:sldId id="261" r:id="rId21"/>
    <p:sldId id="283" r:id="rId22"/>
    <p:sldId id="264" r:id="rId23"/>
    <p:sldId id="265" r:id="rId24"/>
    <p:sldId id="266" r:id="rId25"/>
    <p:sldId id="313" r:id="rId26"/>
    <p:sldId id="286" r:id="rId27"/>
    <p:sldId id="288" r:id="rId28"/>
    <p:sldId id="289" r:id="rId29"/>
    <p:sldId id="315" r:id="rId30"/>
    <p:sldId id="290" r:id="rId31"/>
    <p:sldId id="270" r:id="rId32"/>
    <p:sldId id="312" r:id="rId33"/>
    <p:sldId id="298" r:id="rId34"/>
    <p:sldId id="300" r:id="rId35"/>
    <p:sldId id="306" r:id="rId36"/>
    <p:sldId id="271" r:id="rId37"/>
    <p:sldId id="273" r:id="rId38"/>
    <p:sldId id="275" r:id="rId39"/>
    <p:sldId id="277" r:id="rId40"/>
    <p:sldId id="274" r:id="rId41"/>
    <p:sldId id="276" r:id="rId42"/>
    <p:sldId id="287" r:id="rId43"/>
  </p:sldIdLst>
  <p:sldSz cx="12192000" cy="6858000"/>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15FF84-4548-4EBC-859C-D9776188B4F4}" v="4" dt="2022-01-18T18:45:57.9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Bisesi" userId="213567c6-d9db-451c-b76e-a40cdd8bbd70" providerId="ADAL" clId="{1E15FF84-4548-4EBC-859C-D9776188B4F4}"/>
    <pc:docChg chg="addSld delSld modSld sldOrd">
      <pc:chgData name="Nikki Bisesi" userId="213567c6-d9db-451c-b76e-a40cdd8bbd70" providerId="ADAL" clId="{1E15FF84-4548-4EBC-859C-D9776188B4F4}" dt="2022-01-18T18:46:18.362" v="9"/>
      <pc:docMkLst>
        <pc:docMk/>
      </pc:docMkLst>
      <pc:sldChg chg="modSp mod">
        <pc:chgData name="Nikki Bisesi" userId="213567c6-d9db-451c-b76e-a40cdd8bbd70" providerId="ADAL" clId="{1E15FF84-4548-4EBC-859C-D9776188B4F4}" dt="2022-01-18T18:43:57.813" v="0" actId="113"/>
        <pc:sldMkLst>
          <pc:docMk/>
          <pc:sldMk cId="0" sldId="257"/>
        </pc:sldMkLst>
        <pc:spChg chg="mod">
          <ac:chgData name="Nikki Bisesi" userId="213567c6-d9db-451c-b76e-a40cdd8bbd70" providerId="ADAL" clId="{1E15FF84-4548-4EBC-859C-D9776188B4F4}" dt="2022-01-18T18:43:57.813" v="0" actId="113"/>
          <ac:spMkLst>
            <pc:docMk/>
            <pc:sldMk cId="0" sldId="257"/>
            <ac:spMk id="11267" creationId="{00000000-0000-0000-0000-000000000000}"/>
          </ac:spMkLst>
        </pc:spChg>
      </pc:sldChg>
      <pc:sldChg chg="del">
        <pc:chgData name="Nikki Bisesi" userId="213567c6-d9db-451c-b76e-a40cdd8bbd70" providerId="ADAL" clId="{1E15FF84-4548-4EBC-859C-D9776188B4F4}" dt="2022-01-18T18:44:43.021" v="2" actId="47"/>
        <pc:sldMkLst>
          <pc:docMk/>
          <pc:sldMk cId="0" sldId="260"/>
        </pc:sldMkLst>
      </pc:sldChg>
      <pc:sldChg chg="modSp">
        <pc:chgData name="Nikki Bisesi" userId="213567c6-d9db-451c-b76e-a40cdd8bbd70" providerId="ADAL" clId="{1E15FF84-4548-4EBC-859C-D9776188B4F4}" dt="2022-01-18T18:45:57.954" v="7" actId="113"/>
        <pc:sldMkLst>
          <pc:docMk/>
          <pc:sldMk cId="0" sldId="271"/>
        </pc:sldMkLst>
        <pc:spChg chg="mod">
          <ac:chgData name="Nikki Bisesi" userId="213567c6-d9db-451c-b76e-a40cdd8bbd70" providerId="ADAL" clId="{1E15FF84-4548-4EBC-859C-D9776188B4F4}" dt="2022-01-18T18:45:57.954" v="7" actId="113"/>
          <ac:spMkLst>
            <pc:docMk/>
            <pc:sldMk cId="0" sldId="271"/>
            <ac:spMk id="3" creationId="{00000000-0000-0000-0000-000000000000}"/>
          </ac:spMkLst>
        </pc:spChg>
      </pc:sldChg>
      <pc:sldChg chg="ord">
        <pc:chgData name="Nikki Bisesi" userId="213567c6-d9db-451c-b76e-a40cdd8bbd70" providerId="ADAL" clId="{1E15FF84-4548-4EBC-859C-D9776188B4F4}" dt="2022-01-18T18:46:18.362" v="9"/>
        <pc:sldMkLst>
          <pc:docMk/>
          <pc:sldMk cId="0" sldId="287"/>
        </pc:sldMkLst>
      </pc:sldChg>
      <pc:sldChg chg="del">
        <pc:chgData name="Nikki Bisesi" userId="213567c6-d9db-451c-b76e-a40cdd8bbd70" providerId="ADAL" clId="{1E15FF84-4548-4EBC-859C-D9776188B4F4}" dt="2022-01-18T18:44:44.048" v="3" actId="47"/>
        <pc:sldMkLst>
          <pc:docMk/>
          <pc:sldMk cId="626435786" sldId="307"/>
        </pc:sldMkLst>
      </pc:sldChg>
      <pc:sldChg chg="modSp mod">
        <pc:chgData name="Nikki Bisesi" userId="213567c6-d9db-451c-b76e-a40cdd8bbd70" providerId="ADAL" clId="{1E15FF84-4548-4EBC-859C-D9776188B4F4}" dt="2022-01-18T18:45:04.450" v="4" actId="113"/>
        <pc:sldMkLst>
          <pc:docMk/>
          <pc:sldMk cId="1250423663" sldId="314"/>
        </pc:sldMkLst>
        <pc:spChg chg="mod">
          <ac:chgData name="Nikki Bisesi" userId="213567c6-d9db-451c-b76e-a40cdd8bbd70" providerId="ADAL" clId="{1E15FF84-4548-4EBC-859C-D9776188B4F4}" dt="2022-01-18T18:45:04.450" v="4" actId="113"/>
          <ac:spMkLst>
            <pc:docMk/>
            <pc:sldMk cId="1250423663" sldId="314"/>
            <ac:spMk id="20483" creationId="{00000000-0000-0000-0000-000000000000}"/>
          </ac:spMkLst>
        </pc:spChg>
      </pc:sldChg>
      <pc:sldChg chg="add">
        <pc:chgData name="Nikki Bisesi" userId="213567c6-d9db-451c-b76e-a40cdd8bbd70" providerId="ADAL" clId="{1E15FF84-4548-4EBC-859C-D9776188B4F4}" dt="2022-01-18T18:44:38.960" v="1"/>
        <pc:sldMkLst>
          <pc:docMk/>
          <pc:sldMk cId="0" sldId="316"/>
        </pc:sldMkLst>
      </pc:sldChg>
      <pc:sldChg chg="add">
        <pc:chgData name="Nikki Bisesi" userId="213567c6-d9db-451c-b76e-a40cdd8bbd70" providerId="ADAL" clId="{1E15FF84-4548-4EBC-859C-D9776188B4F4}" dt="2022-01-18T18:44:38.960" v="1"/>
        <pc:sldMkLst>
          <pc:docMk/>
          <pc:sldMk cId="1414486022" sldId="317"/>
        </pc:sldMkLst>
      </pc:sldChg>
    </pc:docChg>
  </pc:docChgLst>
  <pc:docChgLst>
    <pc:chgData name="Nikki Bisesi" userId="213567c6-d9db-451c-b76e-a40cdd8bbd70" providerId="ADAL" clId="{819E47B5-C964-434A-988D-DF825B2F5F29}"/>
    <pc:docChg chg="modSld">
      <pc:chgData name="Nikki Bisesi" userId="213567c6-d9db-451c-b76e-a40cdd8bbd70" providerId="ADAL" clId="{819E47B5-C964-434A-988D-DF825B2F5F29}" dt="2021-01-28T20:04:35.392" v="3" actId="14100"/>
      <pc:docMkLst>
        <pc:docMk/>
      </pc:docMkLst>
      <pc:sldChg chg="modSp">
        <pc:chgData name="Nikki Bisesi" userId="213567c6-d9db-451c-b76e-a40cdd8bbd70" providerId="ADAL" clId="{819E47B5-C964-434A-988D-DF825B2F5F29}" dt="2021-01-28T20:04:35.392" v="3" actId="14100"/>
        <pc:sldMkLst>
          <pc:docMk/>
          <pc:sldMk cId="0" sldId="292"/>
        </pc:sldMkLst>
        <pc:spChg chg="mod">
          <ac:chgData name="Nikki Bisesi" userId="213567c6-d9db-451c-b76e-a40cdd8bbd70" providerId="ADAL" clId="{819E47B5-C964-434A-988D-DF825B2F5F29}" dt="2021-01-28T20:04:31.647" v="1" actId="14100"/>
          <ac:spMkLst>
            <pc:docMk/>
            <pc:sldMk cId="0" sldId="292"/>
            <ac:spMk id="51203" creationId="{00000000-0000-0000-0000-000000000000}"/>
          </ac:spMkLst>
        </pc:spChg>
        <pc:picChg chg="mod">
          <ac:chgData name="Nikki Bisesi" userId="213567c6-d9db-451c-b76e-a40cdd8bbd70" providerId="ADAL" clId="{819E47B5-C964-434A-988D-DF825B2F5F29}" dt="2021-01-28T20:04:35.392" v="3" actId="14100"/>
          <ac:picMkLst>
            <pc:docMk/>
            <pc:sldMk cId="0" sldId="292"/>
            <ac:picMk id="51204" creationId="{00000000-0000-0000-0000-000000000000}"/>
          </ac:picMkLst>
        </pc:picChg>
      </pc:sldChg>
      <pc:sldChg chg="modSp">
        <pc:chgData name="Nikki Bisesi" userId="213567c6-d9db-451c-b76e-a40cdd8bbd70" providerId="ADAL" clId="{819E47B5-C964-434A-988D-DF825B2F5F29}" dt="2021-01-28T20:04:25.077" v="0" actId="14100"/>
        <pc:sldMkLst>
          <pc:docMk/>
          <pc:sldMk cId="0" sldId="294"/>
        </pc:sldMkLst>
        <pc:spChg chg="mod">
          <ac:chgData name="Nikki Bisesi" userId="213567c6-d9db-451c-b76e-a40cdd8bbd70" providerId="ADAL" clId="{819E47B5-C964-434A-988D-DF825B2F5F29}" dt="2021-01-28T20:04:25.077" v="0" actId="14100"/>
          <ac:spMkLst>
            <pc:docMk/>
            <pc:sldMk cId="0" sldId="294"/>
            <ac:spMk id="50179" creationId="{00000000-0000-0000-0000-000000000000}"/>
          </ac:spMkLst>
        </pc:spChg>
      </pc:sldChg>
    </pc:docChg>
  </pc:docChgLst>
  <pc:docChgLst>
    <pc:chgData name="Nikki Bisesi" userId="213567c6-d9db-451c-b76e-a40cdd8bbd70" providerId="ADAL" clId="{96284606-144B-4C9A-8D57-DAA92FBBEB54}"/>
    <pc:docChg chg="custSel delSld modSld sldOrd">
      <pc:chgData name="Nikki Bisesi" userId="213567c6-d9db-451c-b76e-a40cdd8bbd70" providerId="ADAL" clId="{96284606-144B-4C9A-8D57-DAA92FBBEB54}" dt="2021-08-14T21:58:53.541" v="611" actId="14100"/>
      <pc:docMkLst>
        <pc:docMk/>
      </pc:docMkLst>
      <pc:sldChg chg="modSp mod">
        <pc:chgData name="Nikki Bisesi" userId="213567c6-d9db-451c-b76e-a40cdd8bbd70" providerId="ADAL" clId="{96284606-144B-4C9A-8D57-DAA92FBBEB54}" dt="2021-08-14T21:18:04.657" v="127" actId="20577"/>
        <pc:sldMkLst>
          <pc:docMk/>
          <pc:sldMk cId="0" sldId="256"/>
        </pc:sldMkLst>
        <pc:spChg chg="mod">
          <ac:chgData name="Nikki Bisesi" userId="213567c6-d9db-451c-b76e-a40cdd8bbd70" providerId="ADAL" clId="{96284606-144B-4C9A-8D57-DAA92FBBEB54}" dt="2021-08-14T21:18:04.657" v="127" actId="20577"/>
          <ac:spMkLst>
            <pc:docMk/>
            <pc:sldMk cId="0" sldId="256"/>
            <ac:spMk id="10244" creationId="{00000000-0000-0000-0000-000000000000}"/>
          </ac:spMkLst>
        </pc:spChg>
      </pc:sldChg>
      <pc:sldChg chg="modSp">
        <pc:chgData name="Nikki Bisesi" userId="213567c6-d9db-451c-b76e-a40cdd8bbd70" providerId="ADAL" clId="{96284606-144B-4C9A-8D57-DAA92FBBEB54}" dt="2021-08-14T21:18:21.378" v="130" actId="14100"/>
        <pc:sldMkLst>
          <pc:docMk/>
          <pc:sldMk cId="0" sldId="257"/>
        </pc:sldMkLst>
        <pc:spChg chg="mod">
          <ac:chgData name="Nikki Bisesi" userId="213567c6-d9db-451c-b76e-a40cdd8bbd70" providerId="ADAL" clId="{96284606-144B-4C9A-8D57-DAA92FBBEB54}" dt="2021-08-14T21:18:16.666" v="128" actId="14100"/>
          <ac:spMkLst>
            <pc:docMk/>
            <pc:sldMk cId="0" sldId="257"/>
            <ac:spMk id="11267" creationId="{00000000-0000-0000-0000-000000000000}"/>
          </ac:spMkLst>
        </pc:spChg>
        <pc:picChg chg="mod">
          <ac:chgData name="Nikki Bisesi" userId="213567c6-d9db-451c-b76e-a40cdd8bbd70" providerId="ADAL" clId="{96284606-144B-4C9A-8D57-DAA92FBBEB54}" dt="2021-08-14T21:18:21.378" v="130" actId="14100"/>
          <ac:picMkLst>
            <pc:docMk/>
            <pc:sldMk cId="0" sldId="257"/>
            <ac:picMk id="11268" creationId="{00000000-0000-0000-0000-000000000000}"/>
          </ac:picMkLst>
        </pc:picChg>
      </pc:sldChg>
      <pc:sldChg chg="modSp mod">
        <pc:chgData name="Nikki Bisesi" userId="213567c6-d9db-451c-b76e-a40cdd8bbd70" providerId="ADAL" clId="{96284606-144B-4C9A-8D57-DAA92FBBEB54}" dt="2021-08-14T21:19:00.850" v="132" actId="113"/>
        <pc:sldMkLst>
          <pc:docMk/>
          <pc:sldMk cId="0" sldId="258"/>
        </pc:sldMkLst>
        <pc:spChg chg="mod">
          <ac:chgData name="Nikki Bisesi" userId="213567c6-d9db-451c-b76e-a40cdd8bbd70" providerId="ADAL" clId="{96284606-144B-4C9A-8D57-DAA92FBBEB54}" dt="2021-08-14T21:19:00.850" v="132" actId="113"/>
          <ac:spMkLst>
            <pc:docMk/>
            <pc:sldMk cId="0" sldId="258"/>
            <ac:spMk id="14339" creationId="{00000000-0000-0000-0000-000000000000}"/>
          </ac:spMkLst>
        </pc:spChg>
      </pc:sldChg>
      <pc:sldChg chg="modSp mod">
        <pc:chgData name="Nikki Bisesi" userId="213567c6-d9db-451c-b76e-a40cdd8bbd70" providerId="ADAL" clId="{96284606-144B-4C9A-8D57-DAA92FBBEB54}" dt="2021-08-14T21:19:11.529" v="133" actId="113"/>
        <pc:sldMkLst>
          <pc:docMk/>
          <pc:sldMk cId="0" sldId="259"/>
        </pc:sldMkLst>
        <pc:spChg chg="mod">
          <ac:chgData name="Nikki Bisesi" userId="213567c6-d9db-451c-b76e-a40cdd8bbd70" providerId="ADAL" clId="{96284606-144B-4C9A-8D57-DAA92FBBEB54}" dt="2021-08-14T21:19:11.529" v="133" actId="113"/>
          <ac:spMkLst>
            <pc:docMk/>
            <pc:sldMk cId="0" sldId="259"/>
            <ac:spMk id="15363" creationId="{00000000-0000-0000-0000-000000000000}"/>
          </ac:spMkLst>
        </pc:spChg>
      </pc:sldChg>
      <pc:sldChg chg="modSp mod">
        <pc:chgData name="Nikki Bisesi" userId="213567c6-d9db-451c-b76e-a40cdd8bbd70" providerId="ADAL" clId="{96284606-144B-4C9A-8D57-DAA92FBBEB54}" dt="2021-08-14T21:20:43.208" v="138" actId="113"/>
        <pc:sldMkLst>
          <pc:docMk/>
          <pc:sldMk cId="0" sldId="262"/>
        </pc:sldMkLst>
        <pc:spChg chg="mod">
          <ac:chgData name="Nikki Bisesi" userId="213567c6-d9db-451c-b76e-a40cdd8bbd70" providerId="ADAL" clId="{96284606-144B-4C9A-8D57-DAA92FBBEB54}" dt="2021-08-14T21:20:43.208" v="138" actId="113"/>
          <ac:spMkLst>
            <pc:docMk/>
            <pc:sldMk cId="0" sldId="262"/>
            <ac:spMk id="20483" creationId="{00000000-0000-0000-0000-000000000000}"/>
          </ac:spMkLst>
        </pc:spChg>
      </pc:sldChg>
      <pc:sldChg chg="modSp mod">
        <pc:chgData name="Nikki Bisesi" userId="213567c6-d9db-451c-b76e-a40cdd8bbd70" providerId="ADAL" clId="{96284606-144B-4C9A-8D57-DAA92FBBEB54}" dt="2021-08-14T21:21:04.878" v="140" actId="113"/>
        <pc:sldMkLst>
          <pc:docMk/>
          <pc:sldMk cId="0" sldId="263"/>
        </pc:sldMkLst>
        <pc:spChg chg="mod">
          <ac:chgData name="Nikki Bisesi" userId="213567c6-d9db-451c-b76e-a40cdd8bbd70" providerId="ADAL" clId="{96284606-144B-4C9A-8D57-DAA92FBBEB54}" dt="2021-08-14T21:21:04.878" v="140" actId="113"/>
          <ac:spMkLst>
            <pc:docMk/>
            <pc:sldMk cId="0" sldId="263"/>
            <ac:spMk id="21507" creationId="{00000000-0000-0000-0000-000000000000}"/>
          </ac:spMkLst>
        </pc:spChg>
      </pc:sldChg>
      <pc:sldChg chg="delSp modSp">
        <pc:chgData name="Nikki Bisesi" userId="213567c6-d9db-451c-b76e-a40cdd8bbd70" providerId="ADAL" clId="{96284606-144B-4C9A-8D57-DAA92FBBEB54}" dt="2021-08-14T21:22:36.587" v="141" actId="1076"/>
        <pc:sldMkLst>
          <pc:docMk/>
          <pc:sldMk cId="0" sldId="264"/>
        </pc:sldMkLst>
        <pc:picChg chg="del">
          <ac:chgData name="Nikki Bisesi" userId="213567c6-d9db-451c-b76e-a40cdd8bbd70" providerId="ADAL" clId="{96284606-144B-4C9A-8D57-DAA92FBBEB54}" dt="2021-08-14T21:16:07.845" v="34" actId="478"/>
          <ac:picMkLst>
            <pc:docMk/>
            <pc:sldMk cId="0" sldId="264"/>
            <ac:picMk id="24581" creationId="{00000000-0000-0000-0000-000000000000}"/>
          </ac:picMkLst>
        </pc:picChg>
        <pc:picChg chg="mod">
          <ac:chgData name="Nikki Bisesi" userId="213567c6-d9db-451c-b76e-a40cdd8bbd70" providerId="ADAL" clId="{96284606-144B-4C9A-8D57-DAA92FBBEB54}" dt="2021-08-14T21:22:36.587" v="141" actId="1076"/>
          <ac:picMkLst>
            <pc:docMk/>
            <pc:sldMk cId="0" sldId="264"/>
            <ac:picMk id="24582" creationId="{00000000-0000-0000-0000-000000000000}"/>
          </ac:picMkLst>
        </pc:picChg>
      </pc:sldChg>
      <pc:sldChg chg="modSp">
        <pc:chgData name="Nikki Bisesi" userId="213567c6-d9db-451c-b76e-a40cdd8bbd70" providerId="ADAL" clId="{96284606-144B-4C9A-8D57-DAA92FBBEB54}" dt="2021-08-14T21:15:47.531" v="33" actId="14100"/>
        <pc:sldMkLst>
          <pc:docMk/>
          <pc:sldMk cId="0" sldId="266"/>
        </pc:sldMkLst>
        <pc:picChg chg="mod">
          <ac:chgData name="Nikki Bisesi" userId="213567c6-d9db-451c-b76e-a40cdd8bbd70" providerId="ADAL" clId="{96284606-144B-4C9A-8D57-DAA92FBBEB54}" dt="2021-08-14T21:15:47.531" v="33" actId="14100"/>
          <ac:picMkLst>
            <pc:docMk/>
            <pc:sldMk cId="0" sldId="266"/>
            <ac:picMk id="26629" creationId="{00000000-0000-0000-0000-000000000000}"/>
          </ac:picMkLst>
        </pc:picChg>
        <pc:picChg chg="mod">
          <ac:chgData name="Nikki Bisesi" userId="213567c6-d9db-451c-b76e-a40cdd8bbd70" providerId="ADAL" clId="{96284606-144B-4C9A-8D57-DAA92FBBEB54}" dt="2021-08-14T21:15:43.575" v="32" actId="1076"/>
          <ac:picMkLst>
            <pc:docMk/>
            <pc:sldMk cId="0" sldId="266"/>
            <ac:picMk id="26630" creationId="{00000000-0000-0000-0000-000000000000}"/>
          </ac:picMkLst>
        </pc:picChg>
      </pc:sldChg>
      <pc:sldChg chg="modSp">
        <pc:chgData name="Nikki Bisesi" userId="213567c6-d9db-451c-b76e-a40cdd8bbd70" providerId="ADAL" clId="{96284606-144B-4C9A-8D57-DAA92FBBEB54}" dt="2021-08-14T21:48:14.017" v="493" actId="1076"/>
        <pc:sldMkLst>
          <pc:docMk/>
          <pc:sldMk cId="0" sldId="271"/>
        </pc:sldMkLst>
        <pc:spChg chg="mod">
          <ac:chgData name="Nikki Bisesi" userId="213567c6-d9db-451c-b76e-a40cdd8bbd70" providerId="ADAL" clId="{96284606-144B-4C9A-8D57-DAA92FBBEB54}" dt="2021-08-14T21:48:14.017" v="493" actId="1076"/>
          <ac:spMkLst>
            <pc:docMk/>
            <pc:sldMk cId="0" sldId="271"/>
            <ac:spMk id="3" creationId="{00000000-0000-0000-0000-000000000000}"/>
          </ac:spMkLst>
        </pc:spChg>
        <pc:picChg chg="mod">
          <ac:chgData name="Nikki Bisesi" userId="213567c6-d9db-451c-b76e-a40cdd8bbd70" providerId="ADAL" clId="{96284606-144B-4C9A-8D57-DAA92FBBEB54}" dt="2021-08-14T21:47:37.248" v="485" actId="1076"/>
          <ac:picMkLst>
            <pc:docMk/>
            <pc:sldMk cId="0" sldId="271"/>
            <ac:picMk id="1026" creationId="{00000000-0000-0000-0000-000000000000}"/>
          </ac:picMkLst>
        </pc:picChg>
        <pc:picChg chg="mod">
          <ac:chgData name="Nikki Bisesi" userId="213567c6-d9db-451c-b76e-a40cdd8bbd70" providerId="ADAL" clId="{96284606-144B-4C9A-8D57-DAA92FBBEB54}" dt="2021-08-14T21:47:44.268" v="488" actId="1076"/>
          <ac:picMkLst>
            <pc:docMk/>
            <pc:sldMk cId="0" sldId="271"/>
            <ac:picMk id="1028" creationId="{00000000-0000-0000-0000-000000000000}"/>
          </ac:picMkLst>
        </pc:picChg>
        <pc:picChg chg="mod">
          <ac:chgData name="Nikki Bisesi" userId="213567c6-d9db-451c-b76e-a40cdd8bbd70" providerId="ADAL" clId="{96284606-144B-4C9A-8D57-DAA92FBBEB54}" dt="2021-08-14T21:47:42.668" v="487" actId="1076"/>
          <ac:picMkLst>
            <pc:docMk/>
            <pc:sldMk cId="0" sldId="271"/>
            <ac:picMk id="1030" creationId="{00000000-0000-0000-0000-000000000000}"/>
          </ac:picMkLst>
        </pc:picChg>
      </pc:sldChg>
      <pc:sldChg chg="ord">
        <pc:chgData name="Nikki Bisesi" userId="213567c6-d9db-451c-b76e-a40cdd8bbd70" providerId="ADAL" clId="{96284606-144B-4C9A-8D57-DAA92FBBEB54}" dt="2021-08-14T21:53:32.051" v="495"/>
        <pc:sldMkLst>
          <pc:docMk/>
          <pc:sldMk cId="0" sldId="275"/>
        </pc:sldMkLst>
      </pc:sldChg>
      <pc:sldChg chg="ord">
        <pc:chgData name="Nikki Bisesi" userId="213567c6-d9db-451c-b76e-a40cdd8bbd70" providerId="ADAL" clId="{96284606-144B-4C9A-8D57-DAA92FBBEB54}" dt="2021-08-14T21:53:37.729" v="497"/>
        <pc:sldMkLst>
          <pc:docMk/>
          <pc:sldMk cId="0" sldId="277"/>
        </pc:sldMkLst>
      </pc:sldChg>
      <pc:sldChg chg="del">
        <pc:chgData name="Nikki Bisesi" userId="213567c6-d9db-451c-b76e-a40cdd8bbd70" providerId="ADAL" clId="{96284606-144B-4C9A-8D57-DAA92FBBEB54}" dt="2021-08-14T21:53:55.121" v="498" actId="47"/>
        <pc:sldMkLst>
          <pc:docMk/>
          <pc:sldMk cId="0" sldId="278"/>
        </pc:sldMkLst>
      </pc:sldChg>
      <pc:sldChg chg="del">
        <pc:chgData name="Nikki Bisesi" userId="213567c6-d9db-451c-b76e-a40cdd8bbd70" providerId="ADAL" clId="{96284606-144B-4C9A-8D57-DAA92FBBEB54}" dt="2021-08-14T21:44:01.971" v="460" actId="47"/>
        <pc:sldMkLst>
          <pc:docMk/>
          <pc:sldMk cId="0" sldId="279"/>
        </pc:sldMkLst>
      </pc:sldChg>
      <pc:sldChg chg="del">
        <pc:chgData name="Nikki Bisesi" userId="213567c6-d9db-451c-b76e-a40cdd8bbd70" providerId="ADAL" clId="{96284606-144B-4C9A-8D57-DAA92FBBEB54}" dt="2021-08-14T21:44:01.971" v="460" actId="47"/>
        <pc:sldMkLst>
          <pc:docMk/>
          <pc:sldMk cId="0" sldId="280"/>
        </pc:sldMkLst>
      </pc:sldChg>
      <pc:sldChg chg="del">
        <pc:chgData name="Nikki Bisesi" userId="213567c6-d9db-451c-b76e-a40cdd8bbd70" providerId="ADAL" clId="{96284606-144B-4C9A-8D57-DAA92FBBEB54}" dt="2021-08-14T21:44:01.971" v="460" actId="47"/>
        <pc:sldMkLst>
          <pc:docMk/>
          <pc:sldMk cId="0" sldId="281"/>
        </pc:sldMkLst>
      </pc:sldChg>
      <pc:sldChg chg="addSp delSp modSp mod modAnim">
        <pc:chgData name="Nikki Bisesi" userId="213567c6-d9db-451c-b76e-a40cdd8bbd70" providerId="ADAL" clId="{96284606-144B-4C9A-8D57-DAA92FBBEB54}" dt="2021-08-14T21:15:06.459" v="30" actId="14100"/>
        <pc:sldMkLst>
          <pc:docMk/>
          <pc:sldMk cId="0" sldId="283"/>
        </pc:sldMkLst>
        <pc:spChg chg="mod">
          <ac:chgData name="Nikki Bisesi" userId="213567c6-d9db-451c-b76e-a40cdd8bbd70" providerId="ADAL" clId="{96284606-144B-4C9A-8D57-DAA92FBBEB54}" dt="2021-08-14T21:14:19.554" v="21" actId="14100"/>
          <ac:spMkLst>
            <pc:docMk/>
            <pc:sldMk cId="0" sldId="283"/>
            <ac:spMk id="23555" creationId="{00000000-0000-0000-0000-000000000000}"/>
          </ac:spMkLst>
        </pc:spChg>
        <pc:grpChg chg="del">
          <ac:chgData name="Nikki Bisesi" userId="213567c6-d9db-451c-b76e-a40cdd8bbd70" providerId="ADAL" clId="{96284606-144B-4C9A-8D57-DAA92FBBEB54}" dt="2021-08-14T21:10:11.287" v="4" actId="21"/>
          <ac:grpSpMkLst>
            <pc:docMk/>
            <pc:sldMk cId="0" sldId="283"/>
            <ac:grpSpMk id="2" creationId="{00000000-0000-0000-0000-000000000000}"/>
          </ac:grpSpMkLst>
        </pc:grpChg>
        <pc:picChg chg="add del mod">
          <ac:chgData name="Nikki Bisesi" userId="213567c6-d9db-451c-b76e-a40cdd8bbd70" providerId="ADAL" clId="{96284606-144B-4C9A-8D57-DAA92FBBEB54}" dt="2021-08-14T21:12:10.835" v="9" actId="478"/>
          <ac:picMkLst>
            <pc:docMk/>
            <pc:sldMk cId="0" sldId="283"/>
            <ac:picMk id="4" creationId="{B0303044-957F-4E32-9A1F-400BCCE54719}"/>
          </ac:picMkLst>
        </pc:picChg>
        <pc:picChg chg="add mod">
          <ac:chgData name="Nikki Bisesi" userId="213567c6-d9db-451c-b76e-a40cdd8bbd70" providerId="ADAL" clId="{96284606-144B-4C9A-8D57-DAA92FBBEB54}" dt="2021-08-14T21:15:06.459" v="30" actId="14100"/>
          <ac:picMkLst>
            <pc:docMk/>
            <pc:sldMk cId="0" sldId="283"/>
            <ac:picMk id="5" creationId="{F89391B9-6592-4035-A5ED-73C29F00BD31}"/>
          </ac:picMkLst>
        </pc:picChg>
        <pc:picChg chg="mod">
          <ac:chgData name="Nikki Bisesi" userId="213567c6-d9db-451c-b76e-a40cdd8bbd70" providerId="ADAL" clId="{96284606-144B-4C9A-8D57-DAA92FBBEB54}" dt="2021-08-14T21:15:00.297" v="28" actId="1076"/>
          <ac:picMkLst>
            <pc:docMk/>
            <pc:sldMk cId="0" sldId="283"/>
            <ac:picMk id="23556" creationId="{00000000-0000-0000-0000-000000000000}"/>
          </ac:picMkLst>
        </pc:picChg>
      </pc:sldChg>
      <pc:sldChg chg="modSp mod">
        <pc:chgData name="Nikki Bisesi" userId="213567c6-d9db-451c-b76e-a40cdd8bbd70" providerId="ADAL" clId="{96284606-144B-4C9A-8D57-DAA92FBBEB54}" dt="2021-08-14T21:18:45.286" v="131" actId="113"/>
        <pc:sldMkLst>
          <pc:docMk/>
          <pc:sldMk cId="0" sldId="284"/>
        </pc:sldMkLst>
        <pc:spChg chg="mod">
          <ac:chgData name="Nikki Bisesi" userId="213567c6-d9db-451c-b76e-a40cdd8bbd70" providerId="ADAL" clId="{96284606-144B-4C9A-8D57-DAA92FBBEB54}" dt="2021-08-14T21:18:45.286" v="131" actId="113"/>
          <ac:spMkLst>
            <pc:docMk/>
            <pc:sldMk cId="0" sldId="284"/>
            <ac:spMk id="13314" creationId="{00000000-0000-0000-0000-000000000000}"/>
          </ac:spMkLst>
        </pc:spChg>
      </pc:sldChg>
      <pc:sldChg chg="modSp mod">
        <pc:chgData name="Nikki Bisesi" userId="213567c6-d9db-451c-b76e-a40cdd8bbd70" providerId="ADAL" clId="{96284606-144B-4C9A-8D57-DAA92FBBEB54}" dt="2021-08-14T21:55:35.166" v="598" actId="1076"/>
        <pc:sldMkLst>
          <pc:docMk/>
          <pc:sldMk cId="0" sldId="287"/>
        </pc:sldMkLst>
        <pc:spChg chg="mod">
          <ac:chgData name="Nikki Bisesi" userId="213567c6-d9db-451c-b76e-a40cdd8bbd70" providerId="ADAL" clId="{96284606-144B-4C9A-8D57-DAA92FBBEB54}" dt="2021-08-14T21:55:27.093" v="596" actId="5793"/>
          <ac:spMkLst>
            <pc:docMk/>
            <pc:sldMk cId="0" sldId="287"/>
            <ac:spMk id="44035" creationId="{00000000-0000-0000-0000-000000000000}"/>
          </ac:spMkLst>
        </pc:spChg>
        <pc:spChg chg="mod">
          <ac:chgData name="Nikki Bisesi" userId="213567c6-d9db-451c-b76e-a40cdd8bbd70" providerId="ADAL" clId="{96284606-144B-4C9A-8D57-DAA92FBBEB54}" dt="2021-08-14T21:54:44.271" v="544" actId="20577"/>
          <ac:spMkLst>
            <pc:docMk/>
            <pc:sldMk cId="0" sldId="287"/>
            <ac:spMk id="53250" creationId="{00000000-0000-0000-0000-000000000000}"/>
          </ac:spMkLst>
        </pc:spChg>
        <pc:picChg chg="mod">
          <ac:chgData name="Nikki Bisesi" userId="213567c6-d9db-451c-b76e-a40cdd8bbd70" providerId="ADAL" clId="{96284606-144B-4C9A-8D57-DAA92FBBEB54}" dt="2021-08-14T21:55:35.166" v="598" actId="1076"/>
          <ac:picMkLst>
            <pc:docMk/>
            <pc:sldMk cId="0" sldId="287"/>
            <ac:picMk id="44036" creationId="{00000000-0000-0000-0000-000000000000}"/>
          </ac:picMkLst>
        </pc:picChg>
      </pc:sldChg>
      <pc:sldChg chg="modSp mod">
        <pc:chgData name="Nikki Bisesi" userId="213567c6-d9db-451c-b76e-a40cdd8bbd70" providerId="ADAL" clId="{96284606-144B-4C9A-8D57-DAA92FBBEB54}" dt="2021-08-14T21:23:26.465" v="142" actId="20577"/>
        <pc:sldMkLst>
          <pc:docMk/>
          <pc:sldMk cId="0" sldId="290"/>
        </pc:sldMkLst>
        <pc:spChg chg="mod">
          <ac:chgData name="Nikki Bisesi" userId="213567c6-d9db-451c-b76e-a40cdd8bbd70" providerId="ADAL" clId="{96284606-144B-4C9A-8D57-DAA92FBBEB54}" dt="2021-08-14T21:23:26.465" v="142" actId="20577"/>
          <ac:spMkLst>
            <pc:docMk/>
            <pc:sldMk cId="0" sldId="290"/>
            <ac:spMk id="30723" creationId="{00000000-0000-0000-0000-000000000000}"/>
          </ac:spMkLst>
        </pc:spChg>
      </pc:sldChg>
      <pc:sldChg chg="del">
        <pc:chgData name="Nikki Bisesi" userId="213567c6-d9db-451c-b76e-a40cdd8bbd70" providerId="ADAL" clId="{96284606-144B-4C9A-8D57-DAA92FBBEB54}" dt="2021-08-14T21:44:01.971" v="460" actId="47"/>
        <pc:sldMkLst>
          <pc:docMk/>
          <pc:sldMk cId="0" sldId="292"/>
        </pc:sldMkLst>
      </pc:sldChg>
      <pc:sldChg chg="del">
        <pc:chgData name="Nikki Bisesi" userId="213567c6-d9db-451c-b76e-a40cdd8bbd70" providerId="ADAL" clId="{96284606-144B-4C9A-8D57-DAA92FBBEB54}" dt="2021-08-14T21:44:01.971" v="460" actId="47"/>
        <pc:sldMkLst>
          <pc:docMk/>
          <pc:sldMk cId="0" sldId="293"/>
        </pc:sldMkLst>
      </pc:sldChg>
      <pc:sldChg chg="del">
        <pc:chgData name="Nikki Bisesi" userId="213567c6-d9db-451c-b76e-a40cdd8bbd70" providerId="ADAL" clId="{96284606-144B-4C9A-8D57-DAA92FBBEB54}" dt="2021-08-14T21:44:01.971" v="460" actId="47"/>
        <pc:sldMkLst>
          <pc:docMk/>
          <pc:sldMk cId="0" sldId="294"/>
        </pc:sldMkLst>
      </pc:sldChg>
      <pc:sldChg chg="delSp del">
        <pc:chgData name="Nikki Bisesi" userId="213567c6-d9db-451c-b76e-a40cdd8bbd70" providerId="ADAL" clId="{96284606-144B-4C9A-8D57-DAA92FBBEB54}" dt="2021-08-14T21:44:01.971" v="460" actId="47"/>
        <pc:sldMkLst>
          <pc:docMk/>
          <pc:sldMk cId="0" sldId="296"/>
        </pc:sldMkLst>
        <pc:picChg chg="del">
          <ac:chgData name="Nikki Bisesi" userId="213567c6-d9db-451c-b76e-a40cdd8bbd70" providerId="ADAL" clId="{96284606-144B-4C9A-8D57-DAA92FBBEB54}" dt="2021-08-14T21:43:25.719" v="458" actId="21"/>
          <ac:picMkLst>
            <pc:docMk/>
            <pc:sldMk cId="0" sldId="296"/>
            <ac:picMk id="4" creationId="{34AC6BEE-FDD8-4D97-B841-94FEA84CB419}"/>
          </ac:picMkLst>
        </pc:picChg>
      </pc:sldChg>
      <pc:sldChg chg="del">
        <pc:chgData name="Nikki Bisesi" userId="213567c6-d9db-451c-b76e-a40cdd8bbd70" providerId="ADAL" clId="{96284606-144B-4C9A-8D57-DAA92FBBEB54}" dt="2021-08-14T21:44:01.971" v="460" actId="47"/>
        <pc:sldMkLst>
          <pc:docMk/>
          <pc:sldMk cId="0" sldId="297"/>
        </pc:sldMkLst>
      </pc:sldChg>
      <pc:sldChg chg="modSp mod">
        <pc:chgData name="Nikki Bisesi" userId="213567c6-d9db-451c-b76e-a40cdd8bbd70" providerId="ADAL" clId="{96284606-144B-4C9A-8D57-DAA92FBBEB54}" dt="2021-08-14T21:29:51.714" v="439" actId="21"/>
        <pc:sldMkLst>
          <pc:docMk/>
          <pc:sldMk cId="0" sldId="298"/>
        </pc:sldMkLst>
        <pc:spChg chg="mod">
          <ac:chgData name="Nikki Bisesi" userId="213567c6-d9db-451c-b76e-a40cdd8bbd70" providerId="ADAL" clId="{96284606-144B-4C9A-8D57-DAA92FBBEB54}" dt="2021-08-14T21:29:51.714" v="439" actId="21"/>
          <ac:spMkLst>
            <pc:docMk/>
            <pc:sldMk cId="0" sldId="298"/>
            <ac:spMk id="32771" creationId="{00000000-0000-0000-0000-000000000000}"/>
          </ac:spMkLst>
        </pc:spChg>
        <pc:spChg chg="mod">
          <ac:chgData name="Nikki Bisesi" userId="213567c6-d9db-451c-b76e-a40cdd8bbd70" providerId="ADAL" clId="{96284606-144B-4C9A-8D57-DAA92FBBEB54}" dt="2021-08-14T21:28:42.145" v="429" actId="255"/>
          <ac:spMkLst>
            <pc:docMk/>
            <pc:sldMk cId="0" sldId="298"/>
            <ac:spMk id="65538" creationId="{00000000-0000-0000-0000-000000000000}"/>
          </ac:spMkLst>
        </pc:spChg>
      </pc:sldChg>
      <pc:sldChg chg="modSp mod">
        <pc:chgData name="Nikki Bisesi" userId="213567c6-d9db-451c-b76e-a40cdd8bbd70" providerId="ADAL" clId="{96284606-144B-4C9A-8D57-DAA92FBBEB54}" dt="2021-08-14T21:58:53.541" v="611" actId="14100"/>
        <pc:sldMkLst>
          <pc:docMk/>
          <pc:sldMk cId="0" sldId="300"/>
        </pc:sldMkLst>
        <pc:spChg chg="mod">
          <ac:chgData name="Nikki Bisesi" userId="213567c6-d9db-451c-b76e-a40cdd8bbd70" providerId="ADAL" clId="{96284606-144B-4C9A-8D57-DAA92FBBEB54}" dt="2021-08-14T21:58:53.541" v="611" actId="14100"/>
          <ac:spMkLst>
            <pc:docMk/>
            <pc:sldMk cId="0" sldId="300"/>
            <ac:spMk id="69634" creationId="{00000000-0000-0000-0000-000000000000}"/>
          </ac:spMkLst>
        </pc:spChg>
      </pc:sldChg>
      <pc:sldChg chg="del">
        <pc:chgData name="Nikki Bisesi" userId="213567c6-d9db-451c-b76e-a40cdd8bbd70" providerId="ADAL" clId="{96284606-144B-4C9A-8D57-DAA92FBBEB54}" dt="2021-08-14T21:55:54.837" v="599" actId="2696"/>
        <pc:sldMkLst>
          <pc:docMk/>
          <pc:sldMk cId="0" sldId="301"/>
        </pc:sldMkLst>
      </pc:sldChg>
      <pc:sldChg chg="addSp delSp modSp mod ord">
        <pc:chgData name="Nikki Bisesi" userId="213567c6-d9db-451c-b76e-a40cdd8bbd70" providerId="ADAL" clId="{96284606-144B-4C9A-8D57-DAA92FBBEB54}" dt="2021-08-14T21:58:40.561" v="610" actId="27636"/>
        <pc:sldMkLst>
          <pc:docMk/>
          <pc:sldMk cId="3453269145" sldId="306"/>
        </pc:sldMkLst>
        <pc:spChg chg="mod">
          <ac:chgData name="Nikki Bisesi" userId="213567c6-d9db-451c-b76e-a40cdd8bbd70" providerId="ADAL" clId="{96284606-144B-4C9A-8D57-DAA92FBBEB54}" dt="2021-08-14T21:58:40.561" v="610" actId="27636"/>
          <ac:spMkLst>
            <pc:docMk/>
            <pc:sldMk cId="3453269145" sldId="306"/>
            <ac:spMk id="2" creationId="{00000000-0000-0000-0000-000000000000}"/>
          </ac:spMkLst>
        </pc:spChg>
        <pc:spChg chg="mod">
          <ac:chgData name="Nikki Bisesi" userId="213567c6-d9db-451c-b76e-a40cdd8bbd70" providerId="ADAL" clId="{96284606-144B-4C9A-8D57-DAA92FBBEB54}" dt="2021-08-14T21:58:35.466" v="604" actId="21"/>
          <ac:spMkLst>
            <pc:docMk/>
            <pc:sldMk cId="3453269145" sldId="306"/>
            <ac:spMk id="3" creationId="{00000000-0000-0000-0000-000000000000}"/>
          </ac:spMkLst>
        </pc:spChg>
        <pc:picChg chg="add mod">
          <ac:chgData name="Nikki Bisesi" userId="213567c6-d9db-451c-b76e-a40cdd8bbd70" providerId="ADAL" clId="{96284606-144B-4C9A-8D57-DAA92FBBEB54}" dt="2021-08-14T21:45:18.998" v="484" actId="1076"/>
          <ac:picMkLst>
            <pc:docMk/>
            <pc:sldMk cId="3453269145" sldId="306"/>
            <ac:picMk id="4" creationId="{1F52AC1A-CE40-4C08-B284-29C6CCEA9D65}"/>
          </ac:picMkLst>
        </pc:picChg>
        <pc:picChg chg="add mod">
          <ac:chgData name="Nikki Bisesi" userId="213567c6-d9db-451c-b76e-a40cdd8bbd70" providerId="ADAL" clId="{96284606-144B-4C9A-8D57-DAA92FBBEB54}" dt="2021-08-14T21:45:12.656" v="483" actId="1076"/>
          <ac:picMkLst>
            <pc:docMk/>
            <pc:sldMk cId="3453269145" sldId="306"/>
            <ac:picMk id="5" creationId="{09F59670-614B-489C-AECA-410D875C6B7A}"/>
          </ac:picMkLst>
        </pc:picChg>
        <pc:picChg chg="add mod">
          <ac:chgData name="Nikki Bisesi" userId="213567c6-d9db-451c-b76e-a40cdd8bbd70" providerId="ADAL" clId="{96284606-144B-4C9A-8D57-DAA92FBBEB54}" dt="2021-08-14T21:45:05.541" v="481" actId="1076"/>
          <ac:picMkLst>
            <pc:docMk/>
            <pc:sldMk cId="3453269145" sldId="306"/>
            <ac:picMk id="6" creationId="{66769BEC-E972-48CA-8FDB-55ED1FBB7F4D}"/>
          </ac:picMkLst>
        </pc:picChg>
        <pc:picChg chg="add del mod">
          <ac:chgData name="Nikki Bisesi" userId="213567c6-d9db-451c-b76e-a40cdd8bbd70" providerId="ADAL" clId="{96284606-144B-4C9A-8D57-DAA92FBBEB54}" dt="2021-08-14T21:44:12.557" v="463" actId="478"/>
          <ac:picMkLst>
            <pc:docMk/>
            <pc:sldMk cId="3453269145" sldId="306"/>
            <ac:picMk id="7" creationId="{2E822092-82BA-4DDD-9A10-06B8E502ADC7}"/>
          </ac:picMkLst>
        </pc:picChg>
      </pc:sldChg>
      <pc:sldChg chg="modSp">
        <pc:chgData name="Nikki Bisesi" userId="213567c6-d9db-451c-b76e-a40cdd8bbd70" providerId="ADAL" clId="{96284606-144B-4C9A-8D57-DAA92FBBEB54}" dt="2021-08-14T21:19:33.290" v="136" actId="14100"/>
        <pc:sldMkLst>
          <pc:docMk/>
          <pc:sldMk cId="626435786" sldId="307"/>
        </pc:sldMkLst>
        <pc:picChg chg="mod">
          <ac:chgData name="Nikki Bisesi" userId="213567c6-d9db-451c-b76e-a40cdd8bbd70" providerId="ADAL" clId="{96284606-144B-4C9A-8D57-DAA92FBBEB54}" dt="2021-08-14T21:19:33.290" v="136" actId="14100"/>
          <ac:picMkLst>
            <pc:docMk/>
            <pc:sldMk cId="626435786" sldId="307"/>
            <ac:picMk id="4" creationId="{00000000-0000-0000-0000-000000000000}"/>
          </ac:picMkLst>
        </pc:picChg>
      </pc:sldChg>
      <pc:sldChg chg="modSp">
        <pc:chgData name="Nikki Bisesi" userId="213567c6-d9db-451c-b76e-a40cdd8bbd70" providerId="ADAL" clId="{96284606-144B-4C9A-8D57-DAA92FBBEB54}" dt="2021-08-14T21:20:22.865" v="137" actId="688"/>
        <pc:sldMkLst>
          <pc:docMk/>
          <pc:sldMk cId="2331919592" sldId="310"/>
        </pc:sldMkLst>
        <pc:picChg chg="mod">
          <ac:chgData name="Nikki Bisesi" userId="213567c6-d9db-451c-b76e-a40cdd8bbd70" providerId="ADAL" clId="{96284606-144B-4C9A-8D57-DAA92FBBEB54}" dt="2021-08-14T21:20:22.865" v="137" actId="688"/>
          <ac:picMkLst>
            <pc:docMk/>
            <pc:sldMk cId="2331919592" sldId="310"/>
            <ac:picMk id="2050" creationId="{00000000-0000-0000-0000-000000000000}"/>
          </ac:picMkLst>
        </pc:picChg>
      </pc:sldChg>
      <pc:sldChg chg="modSp mod">
        <pc:chgData name="Nikki Bisesi" userId="213567c6-d9db-451c-b76e-a40cdd8bbd70" providerId="ADAL" clId="{96284606-144B-4C9A-8D57-DAA92FBBEB54}" dt="2021-08-14T21:26:51.767" v="410" actId="113"/>
        <pc:sldMkLst>
          <pc:docMk/>
          <pc:sldMk cId="4078583816" sldId="312"/>
        </pc:sldMkLst>
        <pc:spChg chg="mod">
          <ac:chgData name="Nikki Bisesi" userId="213567c6-d9db-451c-b76e-a40cdd8bbd70" providerId="ADAL" clId="{96284606-144B-4C9A-8D57-DAA92FBBEB54}" dt="2021-08-14T21:26:51.767" v="410" actId="113"/>
          <ac:spMkLst>
            <pc:docMk/>
            <pc:sldMk cId="4078583816" sldId="312"/>
            <ac:spMk id="3" creationId="{783AF5B6-7596-458C-B1AD-D1453A63C88B}"/>
          </ac:spMkLst>
        </pc:spChg>
      </pc:sldChg>
      <pc:sldChg chg="modSp mod">
        <pc:chgData name="Nikki Bisesi" userId="213567c6-d9db-451c-b76e-a40cdd8bbd70" providerId="ADAL" clId="{96284606-144B-4C9A-8D57-DAA92FBBEB54}" dt="2021-08-14T21:24:47.001" v="255" actId="20577"/>
        <pc:sldMkLst>
          <pc:docMk/>
          <pc:sldMk cId="42187768" sldId="313"/>
        </pc:sldMkLst>
        <pc:spChg chg="mod">
          <ac:chgData name="Nikki Bisesi" userId="213567c6-d9db-451c-b76e-a40cdd8bbd70" providerId="ADAL" clId="{96284606-144B-4C9A-8D57-DAA92FBBEB54}" dt="2021-08-14T21:24:47.001" v="255" actId="20577"/>
          <ac:spMkLst>
            <pc:docMk/>
            <pc:sldMk cId="42187768" sldId="313"/>
            <ac:spMk id="3" creationId="{F53EBE44-1E65-49EA-A1E5-6C22B8039145}"/>
          </ac:spMkLst>
        </pc:spChg>
      </pc:sldChg>
    </pc:docChg>
  </pc:docChgLst>
  <pc:docChgLst>
    <pc:chgData name="Nikki Bisesi" userId="213567c6-d9db-451c-b76e-a40cdd8bbd70" providerId="ADAL" clId="{699FBF29-1F58-4C30-B892-F82F8074575F}"/>
    <pc:docChg chg="custSel modSld sldOrd">
      <pc:chgData name="Nikki Bisesi" userId="213567c6-d9db-451c-b76e-a40cdd8bbd70" providerId="ADAL" clId="{699FBF29-1F58-4C30-B892-F82F8074575F}" dt="2021-01-29T15:37:10.229" v="6"/>
      <pc:docMkLst>
        <pc:docMk/>
      </pc:docMkLst>
      <pc:sldChg chg="ord">
        <pc:chgData name="Nikki Bisesi" userId="213567c6-d9db-451c-b76e-a40cdd8bbd70" providerId="ADAL" clId="{699FBF29-1F58-4C30-B892-F82F8074575F}" dt="2021-01-29T15:36:54.593" v="4"/>
        <pc:sldMkLst>
          <pc:docMk/>
          <pc:sldMk cId="0" sldId="281"/>
        </pc:sldMkLst>
      </pc:sldChg>
      <pc:sldChg chg="addSp delSp mod">
        <pc:chgData name="Nikki Bisesi" userId="213567c6-d9db-451c-b76e-a40cdd8bbd70" providerId="ADAL" clId="{699FBF29-1F58-4C30-B892-F82F8074575F}" dt="2021-01-29T13:40:35.121" v="2" actId="478"/>
        <pc:sldMkLst>
          <pc:docMk/>
          <pc:sldMk cId="0" sldId="286"/>
        </pc:sldMkLst>
        <pc:inkChg chg="add del">
          <ac:chgData name="Nikki Bisesi" userId="213567c6-d9db-451c-b76e-a40cdd8bbd70" providerId="ADAL" clId="{699FBF29-1F58-4C30-B892-F82F8074575F}" dt="2021-01-29T13:40:35.121" v="2" actId="478"/>
          <ac:inkMkLst>
            <pc:docMk/>
            <pc:sldMk cId="0" sldId="286"/>
            <ac:inkMk id="2" creationId="{21F3202F-1431-4102-8729-DD20B5237ECF}"/>
          </ac:inkMkLst>
        </pc:inkChg>
      </pc:sldChg>
      <pc:sldChg chg="addSp delSp mod">
        <pc:chgData name="Nikki Bisesi" userId="213567c6-d9db-451c-b76e-a40cdd8bbd70" providerId="ADAL" clId="{699FBF29-1F58-4C30-B892-F82F8074575F}" dt="2021-01-29T13:40:31.469" v="1" actId="478"/>
        <pc:sldMkLst>
          <pc:docMk/>
          <pc:sldMk cId="0" sldId="288"/>
        </pc:sldMkLst>
        <pc:inkChg chg="add del">
          <ac:chgData name="Nikki Bisesi" userId="213567c6-d9db-451c-b76e-a40cdd8bbd70" providerId="ADAL" clId="{699FBF29-1F58-4C30-B892-F82F8074575F}" dt="2021-01-29T13:40:31.469" v="1" actId="478"/>
          <ac:inkMkLst>
            <pc:docMk/>
            <pc:sldMk cId="0" sldId="288"/>
            <ac:inkMk id="2" creationId="{592F88AC-68B4-4730-8193-6A8802DED23B}"/>
          </ac:inkMkLst>
        </pc:inkChg>
      </pc:sldChg>
      <pc:sldChg chg="ord">
        <pc:chgData name="Nikki Bisesi" userId="213567c6-d9db-451c-b76e-a40cdd8bbd70" providerId="ADAL" clId="{699FBF29-1F58-4C30-B892-F82F8074575F}" dt="2021-01-29T15:37:10.229" v="6"/>
        <pc:sldMkLst>
          <pc:docMk/>
          <pc:sldMk cId="4078583816" sldId="31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orbel" charset="0"/>
                <a:ea typeface="+mn-ea"/>
                <a:cs typeface="+mn-cs"/>
              </a:defRPr>
            </a:lvl1pPr>
          </a:lstStyle>
          <a:p>
            <a:pPr>
              <a:defRPr/>
            </a:pPr>
            <a:endParaRPr lang="en-US"/>
          </a:p>
        </p:txBody>
      </p:sp>
      <p:sp>
        <p:nvSpPr>
          <p:cNvPr id="67587" name="Rectangle 3"/>
          <p:cNvSpPr>
            <a:spLocks noGrp="1" noChangeArrowheads="1"/>
          </p:cNvSpPr>
          <p:nvPr>
            <p:ph type="dt" sz="quarter"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Corbel" panose="020B0503020204020204" pitchFamily="34" charset="0"/>
              </a:defRPr>
            </a:lvl1pPr>
          </a:lstStyle>
          <a:p>
            <a:pPr>
              <a:defRPr/>
            </a:pPr>
            <a:fld id="{67B8F7A3-E555-469D-A100-55ACCB87B44B}" type="datetime1">
              <a:rPr lang="en-US" altLang="en-US"/>
              <a:pPr>
                <a:defRPr/>
              </a:pPr>
              <a:t>1/18/2022</a:t>
            </a:fld>
            <a:endParaRPr lang="en-US" altLang="en-US"/>
          </a:p>
        </p:txBody>
      </p:sp>
      <p:sp>
        <p:nvSpPr>
          <p:cNvPr id="67588" name="Rectangle 4"/>
          <p:cNvSpPr>
            <a:spLocks noGrp="1" noChangeArrowheads="1"/>
          </p:cNvSpPr>
          <p:nvPr>
            <p:ph type="ftr" sz="quarter" idx="2"/>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orbel" charset="0"/>
                <a:ea typeface="+mn-ea"/>
                <a:cs typeface="+mn-cs"/>
              </a:defRPr>
            </a:lvl1pPr>
          </a:lstStyle>
          <a:p>
            <a:pPr>
              <a:defRPr/>
            </a:pPr>
            <a:endParaRPr lang="en-US"/>
          </a:p>
        </p:txBody>
      </p:sp>
      <p:sp>
        <p:nvSpPr>
          <p:cNvPr id="67589"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Corbel" panose="020B0503020204020204" pitchFamily="34" charset="0"/>
              </a:defRPr>
            </a:lvl1pPr>
          </a:lstStyle>
          <a:p>
            <a:pPr>
              <a:defRPr/>
            </a:pPr>
            <a:fld id="{D31B4A72-BEB0-4C60-973F-9FCA6E426B5D}" type="slidenum">
              <a:rPr lang="en-US" altLang="en-US"/>
              <a:pPr>
                <a:defRPr/>
              </a:pPr>
              <a:t>‹#›</a:t>
            </a:fld>
            <a:endParaRPr lang="en-US" altLang="en-US"/>
          </a:p>
        </p:txBody>
      </p:sp>
    </p:spTree>
    <p:extLst>
      <p:ext uri="{BB962C8B-B14F-4D97-AF65-F5344CB8AC3E}">
        <p14:creationId xmlns:p14="http://schemas.microsoft.com/office/powerpoint/2010/main" val="1066075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6B058DC-0490-40C5-B804-0C71649486FC}" type="datetime1">
              <a:rPr lang="en-US" altLang="en-US"/>
              <a:pPr>
                <a:defRPr/>
              </a:pPr>
              <a:t>1/18/2022</a:t>
            </a:fld>
            <a:endParaRPr lang="en-US" alt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152C992-66DB-4BD5-87EA-3D6EA59A228F}" type="slidenum">
              <a:rPr lang="en-US" altLang="en-US"/>
              <a:pPr>
                <a:defRPr/>
              </a:pPr>
              <a:t>‹#›</a:t>
            </a:fld>
            <a:endParaRPr lang="en-US" altLang="en-US"/>
          </a:p>
        </p:txBody>
      </p:sp>
    </p:spTree>
    <p:extLst>
      <p:ext uri="{BB962C8B-B14F-4D97-AF65-F5344CB8AC3E}">
        <p14:creationId xmlns:p14="http://schemas.microsoft.com/office/powerpoint/2010/main" val="1223951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22D1874-D12A-4D30-A9F7-8DB283622CFA}" type="slidenum">
              <a:rPr lang="en-US" altLang="en-US"/>
              <a:pPr>
                <a:spcBef>
                  <a:spcPct val="0"/>
                </a:spcBef>
              </a:pPr>
              <a:t>2</a:t>
            </a:fld>
            <a:endParaRPr lang="en-US" altLang="en-US"/>
          </a:p>
        </p:txBody>
      </p:sp>
    </p:spTree>
    <p:extLst>
      <p:ext uri="{BB962C8B-B14F-4D97-AF65-F5344CB8AC3E}">
        <p14:creationId xmlns:p14="http://schemas.microsoft.com/office/powerpoint/2010/main" val="4291664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152C992-66DB-4BD5-87EA-3D6EA59A228F}" type="slidenum">
              <a:rPr lang="en-US" altLang="en-US" smtClean="0"/>
              <a:pPr>
                <a:defRPr/>
              </a:pPr>
              <a:t>32</a:t>
            </a:fld>
            <a:endParaRPr lang="en-US" altLang="en-US"/>
          </a:p>
        </p:txBody>
      </p:sp>
    </p:spTree>
    <p:extLst>
      <p:ext uri="{BB962C8B-B14F-4D97-AF65-F5344CB8AC3E}">
        <p14:creationId xmlns:p14="http://schemas.microsoft.com/office/powerpoint/2010/main" val="4198870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1"/>
            <a:ext cx="12192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a:spLocks noChangeArrowheads="1"/>
          </p:cNvSpPr>
          <p:nvPr/>
        </p:nvSpPr>
        <p:spPr bwMode="invGray">
          <a:xfrm>
            <a:off x="0" y="5127625"/>
            <a:ext cx="12192000" cy="46038"/>
          </a:xfrm>
          <a:prstGeom prst="rect">
            <a:avLst/>
          </a:prstGeom>
          <a:solidFill>
            <a:srgbClr val="FFFFFF"/>
          </a:solidFill>
          <a:ln>
            <a:noFill/>
          </a:ln>
          <a:effectLst>
            <a:outerShdw blurRad="63500" dist="10160" dir="5400000" algn="tl" rotWithShape="0">
              <a:srgbClr val="000000">
                <a:alpha val="59998"/>
              </a:srgbClr>
            </a:outerShdw>
          </a:effectLst>
          <a:extLst>
            <a:ext uri="{91240B29-F687-4f45-9708-019B960494DF}"/>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ctrTitle"/>
          </p:nvPr>
        </p:nvSpPr>
        <p:spPr>
          <a:xfrm>
            <a:off x="914400" y="3355848"/>
            <a:ext cx="10769600" cy="1673352"/>
          </a:xfrm>
        </p:spPr>
        <p:txBody>
          <a:bodyPr tIns="0" bIns="0" anchor="t"/>
          <a:lstStyle>
            <a:lvl1pPr algn="l">
              <a:defRPr sz="4700" b="1"/>
            </a:lvl1pPr>
          </a:lstStyle>
          <a:p>
            <a:r>
              <a:rPr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smtClean="0">
                <a:solidFill>
                  <a:srgbClr val="FFFFFF"/>
                </a:solidFill>
              </a:defRPr>
            </a:lvl1pPr>
          </a:lstStyle>
          <a:p>
            <a:pPr>
              <a:defRPr/>
            </a:pPr>
            <a:fld id="{212D75CD-A03A-489D-84E9-ED49C735E891}" type="datetime1">
              <a:rPr lang="en-US" altLang="en-US"/>
              <a:pPr>
                <a:defRPr/>
              </a:pPr>
              <a:t>1/18/2022</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solidFill>
                  <a:srgbClr val="FFFFFF"/>
                </a:solidFill>
              </a:defRPr>
            </a:lvl1pPr>
          </a:lstStyle>
          <a:p>
            <a:pPr>
              <a:defRPr/>
            </a:pPr>
            <a:fld id="{10F5318F-A9E0-42AB-8931-1A72EF95D7D1}" type="slidenum">
              <a:rPr lang="en-US" altLang="en-US"/>
              <a:pPr>
                <a:defRPr/>
              </a:pPr>
              <a:t>‹#›</a:t>
            </a:fld>
            <a:endParaRPr lang="en-US" altLang="en-US"/>
          </a:p>
        </p:txBody>
      </p:sp>
    </p:spTree>
    <p:extLst>
      <p:ext uri="{BB962C8B-B14F-4D97-AF65-F5344CB8AC3E}">
        <p14:creationId xmlns:p14="http://schemas.microsoft.com/office/powerpoint/2010/main" val="388501627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9DDE200-CAF8-4D53-9DFF-D568246B5DFC}" type="datetime1">
              <a:rPr lang="en-US" altLang="en-US"/>
              <a:pPr>
                <a:defRPr/>
              </a:pPr>
              <a:t>1/18/2022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5DBAA5-0C37-46A1-ABFE-DFBB8A0E3ED7}" type="slidenum">
              <a:rPr lang="en-US" altLang="en-US"/>
              <a:pPr>
                <a:defRPr/>
              </a:pPr>
              <a:t>‹#›</a:t>
            </a:fld>
            <a:endParaRPr lang="en-US" altLang="en-US"/>
          </a:p>
        </p:txBody>
      </p:sp>
    </p:spTree>
    <p:extLst>
      <p:ext uri="{BB962C8B-B14F-4D97-AF65-F5344CB8AC3E}">
        <p14:creationId xmlns:p14="http://schemas.microsoft.com/office/powerpoint/2010/main" val="406358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invGray">
          <a:xfrm>
            <a:off x="8798985" y="0"/>
            <a:ext cx="61383" cy="6858000"/>
          </a:xfrm>
          <a:prstGeom prst="rect">
            <a:avLst/>
          </a:prstGeom>
          <a:solidFill>
            <a:srgbClr val="FFFFFF"/>
          </a:solidFill>
          <a:ln>
            <a:noFill/>
          </a:ln>
          <a:effectLst>
            <a:outerShdw blurRad="63500" dist="10160" dir="10800000" algn="tl" rotWithShape="0">
              <a:srgbClr val="000000">
                <a:alpha val="59998"/>
              </a:srgbClr>
            </a:outerShdw>
          </a:effectLst>
          <a:extLst>
            <a:ext uri="{91240B29-F687-4f45-9708-019B960494DF}"/>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5" name="Rectangle 4"/>
          <p:cNvSpPr/>
          <p:nvPr/>
        </p:nvSpPr>
        <p:spPr bwMode="ltGray">
          <a:xfrm>
            <a:off x="8864600" y="0"/>
            <a:ext cx="33528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Vertical Title 1"/>
          <p:cNvSpPr>
            <a:spLocks noGrp="1"/>
          </p:cNvSpPr>
          <p:nvPr>
            <p:ph type="title" orient="vert"/>
          </p:nvPr>
        </p:nvSpPr>
        <p:spPr>
          <a:xfrm>
            <a:off x="9042400" y="274641"/>
            <a:ext cx="2540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smtClean="0"/>
            </a:lvl1pPr>
          </a:lstStyle>
          <a:p>
            <a:pPr>
              <a:defRPr/>
            </a:pPr>
            <a:fld id="{63B17558-6C2B-47F7-862D-1DEEADCDD9C3}" type="datetime1">
              <a:rPr lang="en-US" altLang="en-US"/>
              <a:pPr>
                <a:defRPr/>
              </a:pPr>
              <a:t>1/18/2022</a:t>
            </a:fld>
            <a:endParaRPr lang="en-US" altLang="en-US"/>
          </a:p>
        </p:txBody>
      </p:sp>
      <p:sp>
        <p:nvSpPr>
          <p:cNvPr id="7" name="Footer Placeholder 4"/>
          <p:cNvSpPr>
            <a:spLocks noGrp="1"/>
          </p:cNvSpPr>
          <p:nvPr>
            <p:ph type="ftr" sz="quarter" idx="11"/>
          </p:nvPr>
        </p:nvSpPr>
        <p:spPr>
          <a:xfrm>
            <a:off x="3520018" y="6376989"/>
            <a:ext cx="5115983"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0B91DBEA-8FAF-4351-A76B-1613143887DC}" type="slidenum">
              <a:rPr lang="en-US" altLang="en-US"/>
              <a:pPr>
                <a:defRPr/>
              </a:pPr>
              <a:t>‹#›</a:t>
            </a:fld>
            <a:endParaRPr lang="en-US" altLang="en-US"/>
          </a:p>
        </p:txBody>
      </p:sp>
    </p:spTree>
    <p:extLst>
      <p:ext uri="{BB962C8B-B14F-4D97-AF65-F5344CB8AC3E}">
        <p14:creationId xmlns:p14="http://schemas.microsoft.com/office/powerpoint/2010/main" val="3576151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250950"/>
          </a:xfrm>
        </p:spPr>
        <p:txBody>
          <a:bodyPr/>
          <a:lstStyle/>
          <a:p>
            <a:r>
              <a:rPr lang="en-US"/>
              <a:t>Click to edit Master title style</a:t>
            </a:r>
          </a:p>
        </p:txBody>
      </p:sp>
      <p:sp>
        <p:nvSpPr>
          <p:cNvPr id="3" name="ClipArt Placeholder 2"/>
          <p:cNvSpPr>
            <a:spLocks noGrp="1"/>
          </p:cNvSpPr>
          <p:nvPr>
            <p:ph type="clipArt" sz="half" idx="1"/>
          </p:nvPr>
        </p:nvSpPr>
        <p:spPr>
          <a:xfrm>
            <a:off x="609600" y="1774825"/>
            <a:ext cx="5384800" cy="4625975"/>
          </a:xfrm>
        </p:spPr>
        <p:txBody>
          <a:bodyPr/>
          <a:lstStyle/>
          <a:p>
            <a:pPr lvl="0"/>
            <a:endParaRPr lang="en-US" noProof="0"/>
          </a:p>
        </p:txBody>
      </p:sp>
      <p:sp>
        <p:nvSpPr>
          <p:cNvPr id="4" name="Text Placeholder 3"/>
          <p:cNvSpPr>
            <a:spLocks noGrp="1"/>
          </p:cNvSpPr>
          <p:nvPr>
            <p:ph type="body" sz="half" idx="2"/>
          </p:nvPr>
        </p:nvSpPr>
        <p:spPr>
          <a:xfrm>
            <a:off x="6197600" y="1774825"/>
            <a:ext cx="5384800" cy="462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D129641-1385-46E7-9D02-6BC60D011E54}" type="datetime1">
              <a:rPr lang="en-US" altLang="en-US"/>
              <a:pPr>
                <a:defRPr/>
              </a:pPr>
              <a:t>1/18/2022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83B2E5-160C-4D29-956C-B582A403F68F}" type="slidenum">
              <a:rPr lang="en-US" altLang="en-US"/>
              <a:pPr>
                <a:defRPr/>
              </a:pPr>
              <a:t>‹#›</a:t>
            </a:fld>
            <a:endParaRPr lang="en-US" altLang="en-US"/>
          </a:p>
        </p:txBody>
      </p:sp>
    </p:spTree>
    <p:extLst>
      <p:ext uri="{BB962C8B-B14F-4D97-AF65-F5344CB8AC3E}">
        <p14:creationId xmlns:p14="http://schemas.microsoft.com/office/powerpoint/2010/main" val="3527864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250950"/>
          </a:xfrm>
        </p:spPr>
        <p:txBody>
          <a:bodyPr/>
          <a:lstStyle/>
          <a:p>
            <a:r>
              <a:rPr lang="en-US"/>
              <a:t>Click to edit Master title style</a:t>
            </a:r>
          </a:p>
        </p:txBody>
      </p:sp>
      <p:sp>
        <p:nvSpPr>
          <p:cNvPr id="3" name="Text Placeholder 2"/>
          <p:cNvSpPr>
            <a:spLocks noGrp="1"/>
          </p:cNvSpPr>
          <p:nvPr>
            <p:ph type="body" sz="half" idx="1"/>
          </p:nvPr>
        </p:nvSpPr>
        <p:spPr>
          <a:xfrm>
            <a:off x="609600" y="1774825"/>
            <a:ext cx="5384800" cy="462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74825"/>
            <a:ext cx="5384800" cy="462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E177DDC-F915-44E7-8AF5-B0CE1569EA44}" type="datetime1">
              <a:rPr lang="en-US" altLang="en-US"/>
              <a:pPr>
                <a:defRPr/>
              </a:pPr>
              <a:t>1/18/2022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6595A9-30BB-4E2B-9249-6A84F8133A55}" type="slidenum">
              <a:rPr lang="en-US" altLang="en-US"/>
              <a:pPr>
                <a:defRPr/>
              </a:pPr>
              <a:t>‹#›</a:t>
            </a:fld>
            <a:endParaRPr lang="en-US" altLang="en-US"/>
          </a:p>
        </p:txBody>
      </p:sp>
    </p:spTree>
    <p:extLst>
      <p:ext uri="{BB962C8B-B14F-4D97-AF65-F5344CB8AC3E}">
        <p14:creationId xmlns:p14="http://schemas.microsoft.com/office/powerpoint/2010/main" val="4280805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250950"/>
          </a:xfrm>
        </p:spPr>
        <p:txBody>
          <a:bodyPr/>
          <a:lstStyle/>
          <a:p>
            <a:r>
              <a:rPr lang="en-US"/>
              <a:t>Click to edit Master title style</a:t>
            </a:r>
          </a:p>
        </p:txBody>
      </p:sp>
      <p:sp>
        <p:nvSpPr>
          <p:cNvPr id="3" name="Content Placeholder 2"/>
          <p:cNvSpPr>
            <a:spLocks noGrp="1"/>
          </p:cNvSpPr>
          <p:nvPr>
            <p:ph sz="half" idx="1"/>
          </p:nvPr>
        </p:nvSpPr>
        <p:spPr>
          <a:xfrm>
            <a:off x="609600" y="1774825"/>
            <a:ext cx="5384800" cy="462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774825"/>
            <a:ext cx="5384800" cy="462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87A2511-05DD-406D-B4E9-A9637BD5599B}" type="datetime1">
              <a:rPr lang="en-US" altLang="en-US"/>
              <a:pPr>
                <a:defRPr/>
              </a:pPr>
              <a:t>1/18/2022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B2BE9F-3796-493F-9DD5-E835F9B7D97D}" type="slidenum">
              <a:rPr lang="en-US" altLang="en-US"/>
              <a:pPr>
                <a:defRPr/>
              </a:pPr>
              <a:t>‹#›</a:t>
            </a:fld>
            <a:endParaRPr lang="en-US" altLang="en-US"/>
          </a:p>
        </p:txBody>
      </p:sp>
    </p:spTree>
    <p:extLst>
      <p:ext uri="{BB962C8B-B14F-4D97-AF65-F5344CB8AC3E}">
        <p14:creationId xmlns:p14="http://schemas.microsoft.com/office/powerpoint/2010/main" val="3641431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250950"/>
          </a:xfrm>
        </p:spPr>
        <p:txBody>
          <a:bodyPr/>
          <a:lstStyle/>
          <a:p>
            <a:r>
              <a:rPr lang="en-US"/>
              <a:t>Click to edit Master title style</a:t>
            </a:r>
          </a:p>
        </p:txBody>
      </p:sp>
      <p:sp>
        <p:nvSpPr>
          <p:cNvPr id="3" name="Text Placeholder 2"/>
          <p:cNvSpPr>
            <a:spLocks noGrp="1"/>
          </p:cNvSpPr>
          <p:nvPr>
            <p:ph type="body" sz="half" idx="1"/>
          </p:nvPr>
        </p:nvSpPr>
        <p:spPr>
          <a:xfrm>
            <a:off x="609600" y="1774825"/>
            <a:ext cx="5384800" cy="462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774825"/>
            <a:ext cx="5384800" cy="2236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64014"/>
            <a:ext cx="5384800" cy="2236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2C4DD142-967B-4532-8E43-03B59BBD0882}" type="datetime1">
              <a:rPr lang="en-US" altLang="en-US"/>
              <a:pPr>
                <a:defRPr/>
              </a:pPr>
              <a:t>1/18/2022</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C0C257B-DE5F-4BA9-A164-8B820C61EA7D}" type="slidenum">
              <a:rPr lang="en-US" altLang="en-US"/>
              <a:pPr>
                <a:defRPr/>
              </a:pPr>
              <a:t>‹#›</a:t>
            </a:fld>
            <a:endParaRPr lang="en-US" altLang="en-US"/>
          </a:p>
        </p:txBody>
      </p:sp>
    </p:spTree>
    <p:extLst>
      <p:ext uri="{BB962C8B-B14F-4D97-AF65-F5344CB8AC3E}">
        <p14:creationId xmlns:p14="http://schemas.microsoft.com/office/powerpoint/2010/main" val="647536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250950"/>
          </a:xfrm>
        </p:spPr>
        <p:txBody>
          <a:bodyPr/>
          <a:lstStyle/>
          <a:p>
            <a:r>
              <a:rPr lang="en-US"/>
              <a:t>Click to edit Master title style</a:t>
            </a:r>
          </a:p>
        </p:txBody>
      </p:sp>
      <p:sp>
        <p:nvSpPr>
          <p:cNvPr id="3" name="Text Placeholder 2"/>
          <p:cNvSpPr>
            <a:spLocks noGrp="1"/>
          </p:cNvSpPr>
          <p:nvPr>
            <p:ph type="body" sz="half" idx="1"/>
          </p:nvPr>
        </p:nvSpPr>
        <p:spPr>
          <a:xfrm>
            <a:off x="609600" y="1774825"/>
            <a:ext cx="5384800" cy="462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774825"/>
            <a:ext cx="5384800" cy="4625975"/>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84909873-999C-4A89-92ED-816C588B2749}" type="datetime1">
              <a:rPr lang="en-US" altLang="en-US"/>
              <a:pPr>
                <a:defRPr/>
              </a:pPr>
              <a:t>1/18/2022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B2FCBC-77D5-4712-B2F7-C44F1E3F8E5E}" type="slidenum">
              <a:rPr lang="en-US" altLang="en-US"/>
              <a:pPr>
                <a:defRPr/>
              </a:pPr>
              <a:t>‹#›</a:t>
            </a:fld>
            <a:endParaRPr lang="en-US" altLang="en-US"/>
          </a:p>
        </p:txBody>
      </p:sp>
    </p:spTree>
    <p:extLst>
      <p:ext uri="{BB962C8B-B14F-4D97-AF65-F5344CB8AC3E}">
        <p14:creationId xmlns:p14="http://schemas.microsoft.com/office/powerpoint/2010/main" val="235086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FC02D5-4E60-44C3-8022-E673CA08C67F}" type="datetime1">
              <a:rPr lang="en-US" altLang="en-US"/>
              <a:pPr>
                <a:defRPr/>
              </a:pPr>
              <a:t>1/18/2022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0EE8B7-73BB-4E0A-9258-DAB004DC8F40}" type="slidenum">
              <a:rPr lang="en-US" altLang="en-US"/>
              <a:pPr>
                <a:defRPr/>
              </a:pPr>
              <a:t>‹#›</a:t>
            </a:fld>
            <a:endParaRPr lang="en-US" altLang="en-US"/>
          </a:p>
        </p:txBody>
      </p:sp>
    </p:spTree>
    <p:extLst>
      <p:ext uri="{BB962C8B-B14F-4D97-AF65-F5344CB8AC3E}">
        <p14:creationId xmlns:p14="http://schemas.microsoft.com/office/powerpoint/2010/main" val="521232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1"/>
            <a:ext cx="12192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a:spLocks noChangeArrowheads="1"/>
          </p:cNvSpPr>
          <p:nvPr/>
        </p:nvSpPr>
        <p:spPr bwMode="invGray">
          <a:xfrm>
            <a:off x="0" y="2601914"/>
            <a:ext cx="12192000" cy="46037"/>
          </a:xfrm>
          <a:prstGeom prst="rect">
            <a:avLst/>
          </a:prstGeom>
          <a:solidFill>
            <a:srgbClr val="FFFFFF"/>
          </a:solidFill>
          <a:ln>
            <a:noFill/>
          </a:ln>
          <a:effectLst>
            <a:outerShdw blurRad="63500" dist="10160" dir="5400000" algn="tl" rotWithShape="0">
              <a:srgbClr val="000000">
                <a:alpha val="59998"/>
              </a:srgbClr>
            </a:outerShdw>
          </a:effectLst>
          <a:extLst>
            <a:ext uri="{91240B29-F687-4f45-9708-019B960494DF}"/>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999744" y="118872"/>
            <a:ext cx="10684256" cy="1636776"/>
          </a:xfrm>
        </p:spPr>
        <p:txBody>
          <a:bodyPr tIns="0" rIns="91440" bIns="0" anchor="b"/>
          <a:lstStyle>
            <a:lvl1pPr algn="l">
              <a:defRPr sz="4700" b="1" cap="none" baseline="0"/>
            </a:lvl1pPr>
          </a:lstStyle>
          <a:p>
            <a:r>
              <a:rPr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smtClean="0">
                <a:solidFill>
                  <a:srgbClr val="FFFFFF"/>
                </a:solidFill>
              </a:defRPr>
            </a:lvl1pPr>
          </a:lstStyle>
          <a:p>
            <a:pPr>
              <a:defRPr/>
            </a:pPr>
            <a:fld id="{488E15A0-69E8-4BBD-9CBD-6483F28FFED7}" type="datetime1">
              <a:rPr lang="en-US" altLang="en-US"/>
              <a:pPr>
                <a:defRPr/>
              </a:pPr>
              <a:t>1/18/2022</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solidFill>
                  <a:srgbClr val="FFFFFF"/>
                </a:solidFill>
              </a:defRPr>
            </a:lvl1pPr>
          </a:lstStyle>
          <a:p>
            <a:pPr>
              <a:defRPr/>
            </a:pPr>
            <a:fld id="{8A37AD02-C70A-4972-857D-2C24F5FBB937}" type="slidenum">
              <a:rPr lang="en-US" altLang="en-US"/>
              <a:pPr>
                <a:defRPr/>
              </a:pPr>
              <a:t>‹#›</a:t>
            </a:fld>
            <a:endParaRPr lang="en-US" altLang="en-US"/>
          </a:p>
        </p:txBody>
      </p:sp>
    </p:spTree>
    <p:extLst>
      <p:ext uri="{BB962C8B-B14F-4D97-AF65-F5344CB8AC3E}">
        <p14:creationId xmlns:p14="http://schemas.microsoft.com/office/powerpoint/2010/main" val="28631540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C8689D9-9922-4188-9F7B-A5C705E4D46D}" type="datetime1">
              <a:rPr lang="en-US" altLang="en-US"/>
              <a:pPr>
                <a:defRPr/>
              </a:pPr>
              <a:t>1/18/2022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012F33-218A-4624-8490-2392620D00E0}" type="slidenum">
              <a:rPr lang="en-US" altLang="en-US"/>
              <a:pPr>
                <a:defRPr/>
              </a:pPr>
              <a:t>‹#›</a:t>
            </a:fld>
            <a:endParaRPr lang="en-US" altLang="en-US"/>
          </a:p>
        </p:txBody>
      </p:sp>
    </p:spTree>
    <p:extLst>
      <p:ext uri="{BB962C8B-B14F-4D97-AF65-F5344CB8AC3E}">
        <p14:creationId xmlns:p14="http://schemas.microsoft.com/office/powerpoint/2010/main" val="295328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1D11BC6-2D99-4304-A220-C69603793661}" type="datetime1">
              <a:rPr lang="en-US" altLang="en-US"/>
              <a:pPr>
                <a:defRPr/>
              </a:pPr>
              <a:t>1/18/2022</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BB06AFC-389D-46B9-B660-C72DF9092274}" type="slidenum">
              <a:rPr lang="en-US" altLang="en-US"/>
              <a:pPr>
                <a:defRPr/>
              </a:pPr>
              <a:t>‹#›</a:t>
            </a:fld>
            <a:endParaRPr lang="en-US" altLang="en-US"/>
          </a:p>
        </p:txBody>
      </p:sp>
    </p:spTree>
    <p:extLst>
      <p:ext uri="{BB962C8B-B14F-4D97-AF65-F5344CB8AC3E}">
        <p14:creationId xmlns:p14="http://schemas.microsoft.com/office/powerpoint/2010/main" val="2506218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083344D-B5C4-4A1E-80AE-35050693AE01}" type="datetime1">
              <a:rPr lang="en-US" altLang="en-US"/>
              <a:pPr>
                <a:defRPr/>
              </a:pPr>
              <a:t>1/18/2022</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00369B3-6E31-43B3-A75F-758F281AFDF2}" type="slidenum">
              <a:rPr lang="en-US" altLang="en-US"/>
              <a:pPr>
                <a:defRPr/>
              </a:pPr>
              <a:t>‹#›</a:t>
            </a:fld>
            <a:endParaRPr lang="en-US" altLang="en-US"/>
          </a:p>
        </p:txBody>
      </p:sp>
    </p:spTree>
    <p:extLst>
      <p:ext uri="{BB962C8B-B14F-4D97-AF65-F5344CB8AC3E}">
        <p14:creationId xmlns:p14="http://schemas.microsoft.com/office/powerpoint/2010/main" val="281491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4BDA0B3D-B342-46AC-B13E-B5FED2C82F26}" type="datetime1">
              <a:rPr lang="en-US" altLang="en-US"/>
              <a:pPr>
                <a:defRPr/>
              </a:pPr>
              <a:t>1/18/2022</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D8241D35-F16D-4BFC-A266-810A03726232}" type="slidenum">
              <a:rPr lang="en-US" altLang="en-US"/>
              <a:pPr>
                <a:defRPr/>
              </a:pPr>
              <a:t>‹#›</a:t>
            </a:fld>
            <a:endParaRPr lang="en-US" altLang="en-US"/>
          </a:p>
        </p:txBody>
      </p:sp>
    </p:spTree>
    <p:extLst>
      <p:ext uri="{BB962C8B-B14F-4D97-AF65-F5344CB8AC3E}">
        <p14:creationId xmlns:p14="http://schemas.microsoft.com/office/powerpoint/2010/main" val="205257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23784" y="152400"/>
            <a:ext cx="3364992" cy="978408"/>
          </a:xfrm>
        </p:spPr>
        <p:txBody>
          <a:bodyPr lIns="73152" bIns="0" anchor="b">
            <a:sp3d prstMaterial="matte"/>
          </a:bodyPr>
          <a:lstStyle>
            <a:lvl1pPr algn="l">
              <a:defRPr sz="2000" b="0"/>
            </a:lvl1pPr>
          </a:lstStyle>
          <a:p>
            <a:r>
              <a:rPr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smtClean="0"/>
            </a:lvl1pPr>
          </a:lstStyle>
          <a:p>
            <a:pPr>
              <a:defRPr/>
            </a:pPr>
            <a:fld id="{C652FA93-9008-4E58-A3A6-7EF142E665A4}" type="datetime1">
              <a:rPr lang="en-US" altLang="en-US"/>
              <a:pPr>
                <a:defRPr/>
              </a:pPr>
              <a:t>1/18/2022</a:t>
            </a:fld>
            <a:endParaRPr lang="en-US" alt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D29FFFA7-3EBE-4B77-A8D3-C55942ABF429}" type="slidenum">
              <a:rPr lang="en-US" altLang="en-US"/>
              <a:pPr>
                <a:defRPr/>
              </a:pPr>
              <a:t>‹#›</a:t>
            </a:fld>
            <a:endParaRPr lang="en-US" altLang="en-US"/>
          </a:p>
        </p:txBody>
      </p:sp>
    </p:spTree>
    <p:extLst>
      <p:ext uri="{BB962C8B-B14F-4D97-AF65-F5344CB8AC3E}">
        <p14:creationId xmlns:p14="http://schemas.microsoft.com/office/powerpoint/2010/main" val="1924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3807885" y="0"/>
            <a:ext cx="6138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bwMode="invGray">
          <a:xfrm>
            <a:off x="3807885" y="0"/>
            <a:ext cx="6138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lstStyle>
          <a:p>
            <a:r>
              <a:rPr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220133" y="1169988"/>
            <a:ext cx="3363384" cy="201612"/>
          </a:xfrm>
        </p:spPr>
        <p:txBody>
          <a:bodyPr/>
          <a:lstStyle>
            <a:lvl1pPr>
              <a:defRPr smtClean="0"/>
            </a:lvl1pPr>
          </a:lstStyle>
          <a:p>
            <a:pPr>
              <a:defRPr/>
            </a:pPr>
            <a:fld id="{F5937ED5-BE24-46E7-B306-C256C54BBA18}" type="datetime1">
              <a:rPr lang="en-US" altLang="en-US"/>
              <a:pPr>
                <a:defRPr/>
              </a:pPr>
              <a:t>1/18/2022</a:t>
            </a:fld>
            <a:endParaRPr lang="en-US" altLang="en-US"/>
          </a:p>
        </p:txBody>
      </p:sp>
      <p:sp>
        <p:nvSpPr>
          <p:cNvPr id="8" name="Footer Placeholder 5"/>
          <p:cNvSpPr>
            <a:spLocks noGrp="1"/>
          </p:cNvSpPr>
          <p:nvPr>
            <p:ph type="ftr" sz="quarter" idx="11"/>
          </p:nvPr>
        </p:nvSpPr>
        <p:spPr>
          <a:xfrm>
            <a:off x="4047067" y="1169988"/>
            <a:ext cx="6925733"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11118851" y="1169988"/>
            <a:ext cx="977900" cy="201612"/>
          </a:xfrm>
        </p:spPr>
        <p:txBody>
          <a:bodyPr/>
          <a:lstStyle>
            <a:lvl1pPr>
              <a:defRPr smtClean="0"/>
            </a:lvl1pPr>
          </a:lstStyle>
          <a:p>
            <a:pPr>
              <a:defRPr/>
            </a:pPr>
            <a:fld id="{C1261136-C8C9-4A72-9DA8-25DF033D785A}" type="slidenum">
              <a:rPr lang="en-US" altLang="en-US"/>
              <a:pPr>
                <a:defRPr/>
              </a:pPr>
              <a:t>‹#›</a:t>
            </a:fld>
            <a:endParaRPr lang="en-US" altLang="en-US"/>
          </a:p>
        </p:txBody>
      </p:sp>
    </p:spTree>
    <p:extLst>
      <p:ext uri="{BB962C8B-B14F-4D97-AF65-F5344CB8AC3E}">
        <p14:creationId xmlns:p14="http://schemas.microsoft.com/office/powerpoint/2010/main" val="186417538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ChangeArrowheads="1"/>
          </p:cNvSpPr>
          <p:nvPr/>
        </p:nvSpPr>
        <p:spPr bwMode="invGray">
          <a:xfrm>
            <a:off x="0" y="1436688"/>
            <a:ext cx="12192000" cy="44450"/>
          </a:xfrm>
          <a:prstGeom prst="rect">
            <a:avLst/>
          </a:prstGeom>
          <a:solidFill>
            <a:srgbClr val="FFFFFF"/>
          </a:solidFill>
          <a:ln>
            <a:noFill/>
          </a:ln>
          <a:effectLst>
            <a:outerShdw blurRad="63500" dist="10160" dir="5400000" algn="tl" rotWithShape="0">
              <a:srgbClr val="000000">
                <a:alpha val="59998"/>
              </a:srgbClr>
            </a:outerShdw>
          </a:effectLst>
          <a:extLst>
            <a:ext uri="{91240B29-F687-4f45-9708-019B960494DF}"/>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7" name="Rectangle 6"/>
          <p:cNvSpPr/>
          <p:nvPr/>
        </p:nvSpPr>
        <p:spPr bwMode="ltGray">
          <a:xfrm>
            <a:off x="0" y="1"/>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609600" y="1774825"/>
            <a:ext cx="109728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477000"/>
            <a:ext cx="2844800" cy="274638"/>
          </a:xfrm>
          <a:prstGeom prst="rect">
            <a:avLst/>
          </a:prstGeom>
        </p:spPr>
        <p:txBody>
          <a:bodyPr vert="horz" wrap="square" lIns="109728" tIns="45720" rIns="45720" bIns="0" numCol="1" anchor="b" anchorCtr="0" compatLnSpc="1">
            <a:prstTxWarp prst="textNoShape">
              <a:avLst/>
            </a:prstTxWarp>
          </a:bodyPr>
          <a:lstStyle>
            <a:lvl1pPr eaLnBrk="1" hangingPunct="1">
              <a:defRPr sz="1200" smtClean="0">
                <a:solidFill>
                  <a:srgbClr val="3F3F3F"/>
                </a:solidFill>
                <a:latin typeface="Corbel" panose="020B0503020204020204" pitchFamily="34" charset="0"/>
              </a:defRPr>
            </a:lvl1pPr>
          </a:lstStyle>
          <a:p>
            <a:pPr>
              <a:defRPr/>
            </a:pPr>
            <a:fld id="{9F1771A0-9333-47E2-9B7C-BC21148C1ECC}" type="datetime1">
              <a:rPr lang="en-US" altLang="en-US"/>
              <a:pPr>
                <a:defRPr/>
              </a:pPr>
              <a:t>1/18/2022</a:t>
            </a:fld>
            <a:endParaRPr lang="en-US" altLang="en-US"/>
          </a:p>
        </p:txBody>
      </p:sp>
      <p:sp>
        <p:nvSpPr>
          <p:cNvPr id="5" name="Footer Placeholder 4"/>
          <p:cNvSpPr>
            <a:spLocks noGrp="1"/>
          </p:cNvSpPr>
          <p:nvPr>
            <p:ph type="ftr" sz="quarter" idx="3"/>
          </p:nvPr>
        </p:nvSpPr>
        <p:spPr>
          <a:xfrm>
            <a:off x="3520018" y="6477000"/>
            <a:ext cx="7344833"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10938934" y="6477000"/>
            <a:ext cx="977900"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smtClean="0">
                <a:solidFill>
                  <a:srgbClr val="3F3F3F"/>
                </a:solidFill>
                <a:latin typeface="Corbel" panose="020B0503020204020204" pitchFamily="34" charset="0"/>
              </a:defRPr>
            </a:lvl1pPr>
          </a:lstStyle>
          <a:p>
            <a:pPr>
              <a:defRPr/>
            </a:pPr>
            <a:fld id="{6F195FA2-240C-4988-AF19-DE67B5E91A4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64" r:id="rId1"/>
    <p:sldLayoutId id="2147483854" r:id="rId2"/>
    <p:sldLayoutId id="2147483865" r:id="rId3"/>
    <p:sldLayoutId id="2147483855" r:id="rId4"/>
    <p:sldLayoutId id="2147483856" r:id="rId5"/>
    <p:sldLayoutId id="2147483857" r:id="rId6"/>
    <p:sldLayoutId id="2147483866" r:id="rId7"/>
    <p:sldLayoutId id="2147483867" r:id="rId8"/>
    <p:sldLayoutId id="2147483868" r:id="rId9"/>
    <p:sldLayoutId id="2147483858" r:id="rId10"/>
    <p:sldLayoutId id="2147483869" r:id="rId11"/>
    <p:sldLayoutId id="2147483859" r:id="rId12"/>
    <p:sldLayoutId id="2147483860" r:id="rId13"/>
    <p:sldLayoutId id="2147483861" r:id="rId14"/>
    <p:sldLayoutId id="2147483862" r:id="rId15"/>
    <p:sldLayoutId id="2147483863" r:id="rId16"/>
  </p:sldLayoutIdLst>
  <p:txStyles>
    <p:titleStyle>
      <a:lvl1pPr algn="l" rtl="0" eaLnBrk="0" fontAlgn="base" hangingPunct="0">
        <a:spcBef>
          <a:spcPct val="0"/>
        </a:spcBef>
        <a:spcAft>
          <a:spcPct val="0"/>
        </a:spcAft>
        <a:defRPr sz="4500" b="1" kern="1200">
          <a:solidFill>
            <a:srgbClr val="FFC800"/>
          </a:solidFill>
          <a:latin typeface="+mj-lt"/>
          <a:ea typeface="ＭＳ Ｐゴシック" charset="-128"/>
          <a:cs typeface="ＭＳ Ｐゴシック" charset="-128"/>
        </a:defRPr>
      </a:lvl1pPr>
      <a:lvl2pPr algn="l" rtl="0" eaLnBrk="0" fontAlgn="base" hangingPunct="0">
        <a:spcBef>
          <a:spcPct val="0"/>
        </a:spcBef>
        <a:spcAft>
          <a:spcPct val="0"/>
        </a:spcAft>
        <a:defRPr sz="4500" b="1">
          <a:solidFill>
            <a:srgbClr val="FFC800"/>
          </a:solidFill>
          <a:latin typeface="Corbel" charset="0"/>
          <a:ea typeface="ＭＳ Ｐゴシック" charset="-128"/>
          <a:cs typeface="ＭＳ Ｐゴシック" charset="-128"/>
        </a:defRPr>
      </a:lvl2pPr>
      <a:lvl3pPr algn="l" rtl="0" eaLnBrk="0" fontAlgn="base" hangingPunct="0">
        <a:spcBef>
          <a:spcPct val="0"/>
        </a:spcBef>
        <a:spcAft>
          <a:spcPct val="0"/>
        </a:spcAft>
        <a:defRPr sz="4500" b="1">
          <a:solidFill>
            <a:srgbClr val="FFC800"/>
          </a:solidFill>
          <a:latin typeface="Corbel" charset="0"/>
          <a:ea typeface="ＭＳ Ｐゴシック" charset="-128"/>
          <a:cs typeface="ＭＳ Ｐゴシック" charset="-128"/>
        </a:defRPr>
      </a:lvl3pPr>
      <a:lvl4pPr algn="l" rtl="0" eaLnBrk="0" fontAlgn="base" hangingPunct="0">
        <a:spcBef>
          <a:spcPct val="0"/>
        </a:spcBef>
        <a:spcAft>
          <a:spcPct val="0"/>
        </a:spcAft>
        <a:defRPr sz="4500" b="1">
          <a:solidFill>
            <a:srgbClr val="FFC800"/>
          </a:solidFill>
          <a:latin typeface="Corbel" charset="0"/>
          <a:ea typeface="ＭＳ Ｐゴシック" charset="-128"/>
          <a:cs typeface="ＭＳ Ｐゴシック" charset="-128"/>
        </a:defRPr>
      </a:lvl4pPr>
      <a:lvl5pPr algn="l" rtl="0" eaLnBrk="0" fontAlgn="base" hangingPunct="0">
        <a:spcBef>
          <a:spcPct val="0"/>
        </a:spcBef>
        <a:spcAft>
          <a:spcPct val="0"/>
        </a:spcAft>
        <a:defRPr sz="4500" b="1">
          <a:solidFill>
            <a:srgbClr val="FFC800"/>
          </a:solidFill>
          <a:latin typeface="Corbel" charset="0"/>
          <a:ea typeface="ＭＳ Ｐゴシック" charset="-128"/>
          <a:cs typeface="ＭＳ Ｐゴシック" charset="-128"/>
        </a:defRPr>
      </a:lvl5pPr>
      <a:lvl6pPr marL="457200" algn="l" rtl="0" fontAlgn="base">
        <a:spcBef>
          <a:spcPct val="0"/>
        </a:spcBef>
        <a:spcAft>
          <a:spcPct val="0"/>
        </a:spcAft>
        <a:defRPr sz="4500" b="1">
          <a:solidFill>
            <a:srgbClr val="FFC800"/>
          </a:solidFill>
          <a:latin typeface="Corbel" charset="0"/>
        </a:defRPr>
      </a:lvl6pPr>
      <a:lvl7pPr marL="914400" algn="l" rtl="0" fontAlgn="base">
        <a:spcBef>
          <a:spcPct val="0"/>
        </a:spcBef>
        <a:spcAft>
          <a:spcPct val="0"/>
        </a:spcAft>
        <a:defRPr sz="4500" b="1">
          <a:solidFill>
            <a:srgbClr val="FFC800"/>
          </a:solidFill>
          <a:latin typeface="Corbel" charset="0"/>
        </a:defRPr>
      </a:lvl7pPr>
      <a:lvl8pPr marL="1371600" algn="l" rtl="0" fontAlgn="base">
        <a:spcBef>
          <a:spcPct val="0"/>
        </a:spcBef>
        <a:spcAft>
          <a:spcPct val="0"/>
        </a:spcAft>
        <a:defRPr sz="4500" b="1">
          <a:solidFill>
            <a:srgbClr val="FFC800"/>
          </a:solidFill>
          <a:latin typeface="Corbel" charset="0"/>
        </a:defRPr>
      </a:lvl8pPr>
      <a:lvl9pPr marL="1828800" algn="l" rtl="0" fontAlgn="base">
        <a:spcBef>
          <a:spcPct val="0"/>
        </a:spcBef>
        <a:spcAft>
          <a:spcPct val="0"/>
        </a:spcAft>
        <a:defRPr sz="4500" b="1">
          <a:solidFill>
            <a:srgbClr val="FFC800"/>
          </a:solidFill>
          <a:latin typeface="Corbel" charset="0"/>
        </a:defRPr>
      </a:lvl9pPr>
    </p:titleStyle>
    <p:body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ＭＳ Ｐゴシック" charset="-128"/>
          <a:cs typeface="ＭＳ Ｐゴシック" charset="-128"/>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ＭＳ Ｐゴシック" charset="-128"/>
          <a:cs typeface="+mn-cs"/>
        </a:defRPr>
      </a:lvl2pPr>
      <a:lvl3pPr marL="995363"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mn-lt"/>
          <a:ea typeface="ＭＳ Ｐゴシック" charset="-128"/>
          <a:cs typeface="+mn-cs"/>
        </a:defRPr>
      </a:lvl3pPr>
      <a:lvl4pPr marL="1216025" indent="-182563"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mn-lt"/>
          <a:ea typeface="ＭＳ Ｐゴシック" charset="-128"/>
          <a:cs typeface="+mn-cs"/>
        </a:defRPr>
      </a:lvl4pPr>
      <a:lvl5pPr marL="1425575" indent="-182563"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ＭＳ Ｐゴシック" charset="-128"/>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hyperlink" Target="https://www.fbi.gov/services/cjis/fingerprints-and-other-biometrics/recording-legible-fingerprints"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fbi.gov/about-us/cjis/fingerprints_biometrics/ng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d/da/Andreas_Mayer_1716_1782.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hyperlink" Target="http://www.onin.com/fp/fmiru/alphonse_bertillon.jpg" TargetMode="External"/><Relationship Id="rId1" Type="http://schemas.openxmlformats.org/officeDocument/2006/relationships/slideLayout" Target="../slideLayouts/slideLayout2.xml"/><Relationship Id="rId6" Type="http://schemas.openxmlformats.org/officeDocument/2006/relationships/hyperlink" Target="http://www.onin.com/fp/fmiru/bertillon_sys_forearm_overhead.jpg"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0600" y="1981200"/>
            <a:ext cx="8077200" cy="1673353"/>
          </a:xfrm>
        </p:spPr>
        <p:txBody>
          <a:bodyPr>
            <a:normAutofit/>
          </a:bodyPr>
          <a:lstStyle/>
          <a:p>
            <a:pPr eaLnBrk="1" fontAlgn="auto" hangingPunct="1">
              <a:spcAft>
                <a:spcPts val="0"/>
              </a:spcAft>
              <a:defRPr/>
            </a:pPr>
            <a:r>
              <a:rPr lang="en-US" sz="8800">
                <a:solidFill>
                  <a:schemeClr val="accent1">
                    <a:satMod val="150000"/>
                  </a:schemeClr>
                </a:solidFill>
                <a:ea typeface="+mj-ea"/>
                <a:cs typeface="+mj-cs"/>
              </a:rPr>
              <a:t>Fingerprints</a:t>
            </a:r>
          </a:p>
        </p:txBody>
      </p:sp>
      <p:sp>
        <p:nvSpPr>
          <p:cNvPr id="10244" name="Text Box 5"/>
          <p:cNvSpPr txBox="1">
            <a:spLocks noChangeArrowheads="1"/>
          </p:cNvSpPr>
          <p:nvPr/>
        </p:nvSpPr>
        <p:spPr bwMode="auto">
          <a:xfrm>
            <a:off x="1524000" y="64912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eaLnBrk="1" hangingPunct="1">
              <a:spcBef>
                <a:spcPct val="50000"/>
              </a:spcBef>
              <a:buClrTx/>
              <a:buSzTx/>
              <a:buFontTx/>
              <a:buNone/>
            </a:pPr>
            <a:r>
              <a:rPr lang="en-US" altLang="en-US" sz="1800" dirty="0">
                <a:latin typeface="Arial" panose="020B0604020202020204" pitchFamily="34" charset="0"/>
              </a:rPr>
              <a:t>Some of this ppt came from Kristen Kohli and several pics came from the FBI.</a:t>
            </a:r>
          </a:p>
        </p:txBody>
      </p:sp>
      <p:sp>
        <p:nvSpPr>
          <p:cNvPr id="3" name="Subtitle 2">
            <a:extLst>
              <a:ext uri="{FF2B5EF4-FFF2-40B4-BE49-F238E27FC236}">
                <a16:creationId xmlns:a16="http://schemas.microsoft.com/office/drawing/2014/main" id="{4D31053D-130F-4182-A630-45845D179F73}"/>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bwMode="auto">
          <a:xfrm>
            <a:off x="1981200" y="152400"/>
            <a:ext cx="8229600" cy="1250950"/>
          </a:xfrm>
        </p:spPr>
        <p:txBody>
          <a:bodyPr vert="horz" wrap="square" lIns="91440" tIns="45720" rIns="45720" bIns="45720"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a:ea typeface="+mj-ea"/>
                <a:cs typeface="+mj-cs"/>
              </a:rPr>
              <a:t>Bertillon Measurements </a:t>
            </a:r>
          </a:p>
        </p:txBody>
      </p:sp>
      <p:sp>
        <p:nvSpPr>
          <p:cNvPr id="17411" name="Rectangle 3"/>
          <p:cNvSpPr>
            <a:spLocks noGrp="1"/>
          </p:cNvSpPr>
          <p:nvPr>
            <p:ph type="body" idx="1"/>
          </p:nvPr>
        </p:nvSpPr>
        <p:spPr>
          <a:xfrm>
            <a:off x="76200" y="1524000"/>
            <a:ext cx="11582400" cy="4625975"/>
          </a:xfrm>
        </p:spPr>
        <p:txBody>
          <a:bodyPr/>
          <a:lstStyle/>
          <a:p>
            <a:pPr eaLnBrk="1" hangingPunct="1">
              <a:lnSpc>
                <a:spcPct val="90000"/>
              </a:lnSpc>
              <a:buFont typeface="Wingdings 2" panose="05020102010507070707" pitchFamily="18" charset="2"/>
              <a:buNone/>
            </a:pPr>
            <a:r>
              <a:rPr lang="en-US" altLang="en-US" sz="2800">
                <a:ea typeface="ＭＳ Ｐゴシック" panose="020B0600070205080204" pitchFamily="34" charset="-128"/>
              </a:rPr>
              <a:t>Here are some of the measurements:</a:t>
            </a:r>
          </a:p>
          <a:p>
            <a:pPr eaLnBrk="1" hangingPunct="1">
              <a:lnSpc>
                <a:spcPct val="90000"/>
              </a:lnSpc>
            </a:pPr>
            <a:r>
              <a:rPr lang="en-US" altLang="en-US" sz="2800">
                <a:ea typeface="ＭＳ Ｐゴシック" panose="020B0600070205080204" pitchFamily="34" charset="-128"/>
              </a:rPr>
              <a:t>Height </a:t>
            </a:r>
          </a:p>
          <a:p>
            <a:pPr eaLnBrk="1" hangingPunct="1">
              <a:lnSpc>
                <a:spcPct val="90000"/>
              </a:lnSpc>
            </a:pPr>
            <a:r>
              <a:rPr lang="en-US" altLang="en-US" sz="2800">
                <a:ea typeface="ＭＳ Ｐゴシック" panose="020B0600070205080204" pitchFamily="34" charset="-128"/>
              </a:rPr>
              <a:t>Stretch: Length of body from left shoulder to right middle finger when arm is raised </a:t>
            </a:r>
          </a:p>
          <a:p>
            <a:pPr eaLnBrk="1" hangingPunct="1">
              <a:lnSpc>
                <a:spcPct val="90000"/>
              </a:lnSpc>
            </a:pPr>
            <a:r>
              <a:rPr lang="en-US" altLang="en-US" sz="2800">
                <a:ea typeface="ＭＳ Ｐゴシック" panose="020B0600070205080204" pitchFamily="34" charset="-128"/>
              </a:rPr>
              <a:t>Bust: Length of torso from head to seat, taken when seated </a:t>
            </a:r>
          </a:p>
          <a:p>
            <a:pPr eaLnBrk="1" hangingPunct="1">
              <a:lnSpc>
                <a:spcPct val="90000"/>
              </a:lnSpc>
            </a:pPr>
            <a:r>
              <a:rPr lang="en-US" altLang="en-US" sz="2800">
                <a:ea typeface="ＭＳ Ｐゴシック" panose="020B0600070205080204" pitchFamily="34" charset="-128"/>
              </a:rPr>
              <a:t>Length of head: Crown to forehead </a:t>
            </a:r>
          </a:p>
          <a:p>
            <a:pPr eaLnBrk="1" hangingPunct="1">
              <a:lnSpc>
                <a:spcPct val="90000"/>
              </a:lnSpc>
            </a:pPr>
            <a:r>
              <a:rPr lang="en-US" altLang="en-US" sz="2800">
                <a:ea typeface="ＭＳ Ｐゴシック" panose="020B0600070205080204" pitchFamily="34" charset="-128"/>
              </a:rPr>
              <a:t>Width of head: Temple to temple </a:t>
            </a:r>
          </a:p>
          <a:p>
            <a:pPr eaLnBrk="1" hangingPunct="1">
              <a:lnSpc>
                <a:spcPct val="90000"/>
              </a:lnSpc>
            </a:pPr>
            <a:r>
              <a:rPr lang="en-US" altLang="en-US" sz="2800">
                <a:ea typeface="ＭＳ Ｐゴシック" panose="020B0600070205080204" pitchFamily="34" charset="-128"/>
              </a:rPr>
              <a:t>Length of right ear </a:t>
            </a:r>
          </a:p>
          <a:p>
            <a:pPr eaLnBrk="1" hangingPunct="1">
              <a:lnSpc>
                <a:spcPct val="90000"/>
              </a:lnSpc>
            </a:pPr>
            <a:r>
              <a:rPr lang="en-US" altLang="en-US" sz="2800">
                <a:ea typeface="ＭＳ Ｐゴシック" panose="020B0600070205080204" pitchFamily="34" charset="-128"/>
              </a:rPr>
              <a:t>Length of left foot </a:t>
            </a:r>
          </a:p>
          <a:p>
            <a:pPr eaLnBrk="1" hangingPunct="1">
              <a:lnSpc>
                <a:spcPct val="90000"/>
              </a:lnSpc>
            </a:pPr>
            <a:r>
              <a:rPr lang="en-US" altLang="en-US" sz="2800">
                <a:ea typeface="ＭＳ Ｐゴシック" panose="020B0600070205080204" pitchFamily="34" charset="-128"/>
              </a:rPr>
              <a:t>Length of left middle finger </a:t>
            </a:r>
          </a:p>
          <a:p>
            <a:pPr eaLnBrk="1" hangingPunct="1">
              <a:lnSpc>
                <a:spcPct val="90000"/>
              </a:lnSpc>
            </a:pPr>
            <a:r>
              <a:rPr lang="en-US" altLang="en-US" sz="2800">
                <a:ea typeface="ＭＳ Ｐゴシック" panose="020B0600070205080204" pitchFamily="34" charset="-128"/>
              </a:rPr>
              <a:t>Length of left cubit: Elbow to tip of middle finger </a:t>
            </a:r>
          </a:p>
          <a:p>
            <a:pPr eaLnBrk="1" hangingPunct="1">
              <a:lnSpc>
                <a:spcPct val="90000"/>
              </a:lnSpc>
            </a:pPr>
            <a:r>
              <a:rPr lang="en-US" altLang="en-US" sz="2800">
                <a:ea typeface="ＭＳ Ｐゴシック" panose="020B0600070205080204" pitchFamily="34" charset="-128"/>
              </a:rPr>
              <a:t>Width of cheeks </a:t>
            </a:r>
          </a:p>
          <a:p>
            <a:pPr eaLnBrk="1" hangingPunct="1">
              <a:lnSpc>
                <a:spcPct val="90000"/>
              </a:lnSpc>
            </a:pPr>
            <a:r>
              <a:rPr lang="en-US" altLang="en-US" sz="2800">
                <a:ea typeface="ＭＳ Ｐゴシック" panose="020B0600070205080204" pitchFamily="34" charset="-128"/>
              </a:rPr>
              <a:t>Length of left little finger </a:t>
            </a:r>
          </a:p>
          <a:p>
            <a:pPr eaLnBrk="1" hangingPunct="1">
              <a:lnSpc>
                <a:spcPct val="90000"/>
              </a:lnSpc>
              <a:buFont typeface="Wingdings 2" panose="05020102010507070707" pitchFamily="18" charset="2"/>
              <a:buNone/>
            </a:pPr>
            <a:endParaRPr lang="en-US" altLang="en-US" sz="2400">
              <a:ea typeface="ＭＳ Ｐゴシック"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bwMode="auto">
          <a:xfrm>
            <a:off x="1981200" y="152400"/>
            <a:ext cx="8229600" cy="1250950"/>
          </a:xfrm>
        </p:spPr>
        <p:txBody>
          <a:bodyPr vert="horz" wrap="square" lIns="91440" tIns="45720" rIns="45720" bIns="45720"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endParaRPr lang="en-US">
              <a:ea typeface="+mj-ea"/>
              <a:cs typeface="+mj-cs"/>
            </a:endParaRPr>
          </a:p>
        </p:txBody>
      </p:sp>
      <p:pic>
        <p:nvPicPr>
          <p:cNvPr id="18435" name="Picture 4" descr="Alphonse Bertillon's measurement card, done according to his own system for criminal anthropometry"/>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14600" y="-2819400"/>
            <a:ext cx="6699250" cy="96774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The </a:t>
            </a:r>
            <a:r>
              <a:rPr lang="en-US" err="1"/>
              <a:t>Wests</a:t>
            </a:r>
            <a:endParaRPr lang="en-US"/>
          </a:p>
        </p:txBody>
      </p:sp>
      <p:sp>
        <p:nvSpPr>
          <p:cNvPr id="19459" name="Content Placeholder 2"/>
          <p:cNvSpPr>
            <a:spLocks noGrp="1"/>
          </p:cNvSpPr>
          <p:nvPr>
            <p:ph idx="1"/>
          </p:nvPr>
        </p:nvSpPr>
        <p:spPr>
          <a:xfrm>
            <a:off x="1752600" y="4419600"/>
            <a:ext cx="8229600" cy="2362200"/>
          </a:xfrm>
        </p:spPr>
        <p:txBody>
          <a:bodyPr/>
          <a:lstStyle/>
          <a:p>
            <a:endParaRPr lang="en-US" altLang="en-US" sz="2400">
              <a:ea typeface="ＭＳ Ｐゴシック" panose="020B0600070205080204" pitchFamily="34" charset="-128"/>
            </a:endParaRPr>
          </a:p>
          <a:p>
            <a:r>
              <a:rPr lang="en-US" altLang="en-US" sz="2400" b="1">
                <a:ea typeface="ＭＳ Ｐゴシック" panose="020B0600070205080204" pitchFamily="34" charset="-128"/>
              </a:rPr>
              <a:t>Will West's Bertillon Measurements</a:t>
            </a:r>
            <a:r>
              <a:rPr lang="en-US" altLang="en-US" sz="2400">
                <a:ea typeface="ＭＳ Ｐゴシック" panose="020B0600070205080204" pitchFamily="34" charset="-128"/>
              </a:rPr>
              <a:t> </a:t>
            </a:r>
            <a:br>
              <a:rPr lang="en-US" altLang="en-US" sz="2400">
                <a:ea typeface="ＭＳ Ｐゴシック" panose="020B0600070205080204" pitchFamily="34" charset="-128"/>
              </a:rPr>
            </a:br>
            <a:r>
              <a:rPr lang="en-US" altLang="en-US" sz="2400" b="1">
                <a:ea typeface="ＭＳ Ｐゴシック" panose="020B0600070205080204" pitchFamily="34" charset="-128"/>
              </a:rPr>
              <a:t>178.5; 187.0; 91.2; 19.7; 15.8; 14.8; 6.6; 28.2; 12.3; 9.7</a:t>
            </a:r>
          </a:p>
          <a:p>
            <a:pPr>
              <a:buFont typeface="Wingdings 2" panose="05020102010507070707" pitchFamily="18" charset="2"/>
              <a:buNone/>
            </a:pPr>
            <a:r>
              <a:rPr lang="en-US" altLang="en-US" sz="2400">
                <a:ea typeface="ＭＳ Ｐゴシック" panose="020B0600070205080204" pitchFamily="34" charset="-128"/>
              </a:rPr>
              <a:t> </a:t>
            </a:r>
          </a:p>
          <a:p>
            <a:r>
              <a:rPr lang="en-US" altLang="en-US" sz="2400" b="1">
                <a:ea typeface="ＭＳ Ｐゴシック" panose="020B0600070205080204" pitchFamily="34" charset="-128"/>
              </a:rPr>
              <a:t>William West's Bertillon Measurements</a:t>
            </a:r>
            <a:r>
              <a:rPr lang="en-US" altLang="en-US" sz="2400">
                <a:ea typeface="ＭＳ Ｐゴシック" panose="020B0600070205080204" pitchFamily="34" charset="-128"/>
              </a:rPr>
              <a:t> </a:t>
            </a:r>
            <a:br>
              <a:rPr lang="en-US" altLang="en-US" sz="2400">
                <a:ea typeface="ＭＳ Ｐゴシック" panose="020B0600070205080204" pitchFamily="34" charset="-128"/>
              </a:rPr>
            </a:br>
            <a:r>
              <a:rPr lang="en-US" altLang="en-US" sz="2400" b="1">
                <a:ea typeface="ＭＳ Ｐゴシック" panose="020B0600070205080204" pitchFamily="34" charset="-128"/>
              </a:rPr>
              <a:t>177.5; 188.0; 91.3; 19.8; 15.9; 14.8; 6.5; 27.5; 12.2; 9.6; </a:t>
            </a:r>
            <a:endParaRPr lang="en-US" altLang="en-US" sz="2400">
              <a:ea typeface="ＭＳ Ｐゴシック" panose="020B0600070205080204" pitchFamily="34" charset="-128"/>
            </a:endParaRPr>
          </a:p>
          <a:p>
            <a:pPr>
              <a:buFont typeface="Wingdings 2" panose="05020102010507070707" pitchFamily="18" charset="2"/>
              <a:buNone/>
            </a:pPr>
            <a:endParaRPr lang="en-US" altLang="en-US">
              <a:ea typeface="ＭＳ Ｐゴシック" panose="020B0600070205080204" pitchFamily="34" charset="-128"/>
            </a:endParaRPr>
          </a:p>
        </p:txBody>
      </p:sp>
      <p:pic>
        <p:nvPicPr>
          <p:cNvPr id="19460" name="Picture 3" descr="willwes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00200"/>
            <a:ext cx="1905000" cy="316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williamwes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69440"/>
            <a:ext cx="2057400" cy="326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www.nleomf.org/assets/images/themuseum/online-newsletter/november-2011/2008-40-26_1_2009-l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2509" y="-457200"/>
            <a:ext cx="9386628" cy="7608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919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solidFill>
                  <a:schemeClr val="accent1">
                    <a:satMod val="150000"/>
                  </a:schemeClr>
                </a:solidFill>
                <a:ea typeface="+mj-ea"/>
                <a:cs typeface="+mj-cs"/>
              </a:rPr>
              <a:t>History of Fingerprinting</a:t>
            </a:r>
          </a:p>
        </p:txBody>
      </p:sp>
      <p:sp>
        <p:nvSpPr>
          <p:cNvPr id="20483" name="Content Placeholder 2"/>
          <p:cNvSpPr>
            <a:spLocks noGrp="1"/>
          </p:cNvSpPr>
          <p:nvPr>
            <p:ph idx="1"/>
          </p:nvPr>
        </p:nvSpPr>
        <p:spPr>
          <a:xfrm>
            <a:off x="152400" y="1524000"/>
            <a:ext cx="11963400" cy="4625975"/>
          </a:xfrm>
        </p:spPr>
        <p:txBody>
          <a:bodyPr/>
          <a:lstStyle/>
          <a:p>
            <a:pPr marL="117475" indent="1588" eaLnBrk="1" hangingPunct="1">
              <a:lnSpc>
                <a:spcPct val="85000"/>
              </a:lnSpc>
              <a:spcBef>
                <a:spcPct val="15000"/>
              </a:spcBef>
              <a:buSzTx/>
              <a:buFont typeface="Wingdings 2" panose="05020102010507070707" pitchFamily="18" charset="2"/>
              <a:buNone/>
            </a:pPr>
            <a:r>
              <a:rPr lang="en-US" altLang="en-US" sz="3300" dirty="0">
                <a:ea typeface="ＭＳ Ｐゴシック" panose="020B0600070205080204" pitchFamily="34" charset="-128"/>
              </a:rPr>
              <a:t>In 1888, Sir Francis </a:t>
            </a:r>
            <a:r>
              <a:rPr lang="en-US" altLang="en-US" sz="3300" b="1" dirty="0">
                <a:ea typeface="ＭＳ Ｐゴシック" panose="020B0600070205080204" pitchFamily="34" charset="-128"/>
              </a:rPr>
              <a:t>Galton </a:t>
            </a:r>
            <a:r>
              <a:rPr lang="en-US" altLang="en-US" sz="3300" dirty="0">
                <a:ea typeface="ＭＳ Ｐゴシック" panose="020B0600070205080204" pitchFamily="34" charset="-128"/>
              </a:rPr>
              <a:t>(Charles Darwin’s cousin) published a paper and 3 books on fingerprints. He came up with probability calculations for people having the same prints and </a:t>
            </a:r>
            <a:r>
              <a:rPr lang="en-US" altLang="en-US" sz="3300" b="1" dirty="0">
                <a:ea typeface="ＭＳ Ｐゴシック" panose="020B0600070205080204" pitchFamily="34" charset="-128"/>
              </a:rPr>
              <a:t>he came up the specific patterns we use today. </a:t>
            </a:r>
            <a:endParaRPr lang="en-US" altLang="en-US" sz="3500" b="1" dirty="0">
              <a:ea typeface="ＭＳ Ｐゴシック" panose="020B0600070205080204" pitchFamily="34" charset="-128"/>
            </a:endParaRPr>
          </a:p>
        </p:txBody>
      </p:sp>
      <p:pic>
        <p:nvPicPr>
          <p:cNvPr id="20484" name="Picture 2" descr="http://content.answers.com/main/content/wp/en/thumb/a/aa/225px-Francis_Gal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16274"/>
            <a:ext cx="251460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Classification of dernmatoglyphic patterns as used within forensic 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3279775"/>
            <a:ext cx="23082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45E34C3A-4F46-4C2D-859C-FD5B1181DD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662299"/>
            <a:ext cx="3286125" cy="3105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solidFill>
                  <a:schemeClr val="accent1">
                    <a:satMod val="150000"/>
                  </a:schemeClr>
                </a:solidFill>
                <a:ea typeface="+mj-ea"/>
                <a:cs typeface="+mj-cs"/>
              </a:rPr>
              <a:t>History of Fingerprinting</a:t>
            </a:r>
          </a:p>
        </p:txBody>
      </p:sp>
      <p:sp>
        <p:nvSpPr>
          <p:cNvPr id="21507" name="Content Placeholder 2"/>
          <p:cNvSpPr>
            <a:spLocks noGrp="1"/>
          </p:cNvSpPr>
          <p:nvPr>
            <p:ph idx="1"/>
          </p:nvPr>
        </p:nvSpPr>
        <p:spPr>
          <a:xfrm>
            <a:off x="76200" y="1524000"/>
            <a:ext cx="7315200" cy="5334000"/>
          </a:xfrm>
        </p:spPr>
        <p:txBody>
          <a:bodyPr/>
          <a:lstStyle/>
          <a:p>
            <a:pPr marL="117475" indent="1588" eaLnBrk="1" hangingPunct="1">
              <a:buSzTx/>
              <a:buNone/>
            </a:pPr>
            <a:r>
              <a:rPr lang="en-US" altLang="en-US" dirty="0">
                <a:ea typeface="ＭＳ Ｐゴシック" panose="020B0600070205080204" pitchFamily="34" charset="-128"/>
              </a:rPr>
              <a:t>In 1888, Sir Edmund Richard </a:t>
            </a:r>
            <a:r>
              <a:rPr lang="en-US" altLang="en-US" b="1" dirty="0">
                <a:ea typeface="ＭＳ Ｐゴシック" panose="020B0600070205080204" pitchFamily="34" charset="-128"/>
              </a:rPr>
              <a:t>Henry </a:t>
            </a:r>
            <a:r>
              <a:rPr lang="en-US" altLang="en-US" dirty="0">
                <a:ea typeface="ＭＳ Ｐゴシック" panose="020B0600070205080204" pitchFamily="34" charset="-128"/>
              </a:rPr>
              <a:t>came up with the </a:t>
            </a:r>
            <a:r>
              <a:rPr lang="en-US" altLang="en-US" b="1" dirty="0">
                <a:ea typeface="ＭＳ Ｐゴシック" panose="020B0600070205080204" pitchFamily="34" charset="-128"/>
              </a:rPr>
              <a:t>fingerprint classification system that is still in use in the United States. </a:t>
            </a:r>
          </a:p>
          <a:p>
            <a:pPr marL="117475" indent="1588" eaLnBrk="1" hangingPunct="1">
              <a:buSzTx/>
              <a:buFont typeface="Wingdings 2" panose="05020102010507070707" pitchFamily="18" charset="2"/>
              <a:buNone/>
            </a:pPr>
            <a:r>
              <a:rPr lang="en-US" altLang="en-US" dirty="0">
                <a:ea typeface="ＭＳ Ｐゴシック" panose="020B0600070205080204" pitchFamily="34" charset="-128"/>
              </a:rPr>
              <a:t>In 1896, with the help of two colleagues, he created a system that divided fingerprints into groups.  Along with notations about individual characteristics, all ten fingerprints were imprinted on a card (called a </a:t>
            </a:r>
            <a:r>
              <a:rPr lang="en-US" altLang="en-US" b="1" i="1" dirty="0">
                <a:ea typeface="ＭＳ Ｐゴシック" panose="020B0600070205080204" pitchFamily="34" charset="-128"/>
              </a:rPr>
              <a:t>ten card</a:t>
            </a:r>
            <a:r>
              <a:rPr lang="en-US" altLang="en-US" dirty="0">
                <a:ea typeface="ＭＳ Ｐゴシック" panose="020B0600070205080204" pitchFamily="34" charset="-128"/>
              </a:rPr>
              <a:t>).</a:t>
            </a:r>
            <a:r>
              <a:rPr lang="en-US" altLang="en-US" sz="2800" dirty="0">
                <a:ea typeface="ＭＳ Ｐゴシック" panose="020B0600070205080204" pitchFamily="34" charset="-128"/>
              </a:rPr>
              <a:t> </a:t>
            </a:r>
          </a:p>
        </p:txBody>
      </p:sp>
      <p:pic>
        <p:nvPicPr>
          <p:cNvPr id="21508" name="Picture 2" descr="http://diagnosiscrime.files.wordpress.com/2008/04/malcolm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38400"/>
            <a:ext cx="403860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6"/>
          <p:cNvSpPr>
            <a:spLocks noChangeArrowheads="1"/>
          </p:cNvSpPr>
          <p:nvPr/>
        </p:nvSpPr>
        <p:spPr bwMode="auto">
          <a:xfrm>
            <a:off x="8115300" y="6324600"/>
            <a:ext cx="3493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eaLnBrk="1" hangingPunct="1">
              <a:buClrTx/>
              <a:buSzTx/>
              <a:buFontTx/>
              <a:buNone/>
            </a:pPr>
            <a:r>
              <a:rPr lang="en-US" altLang="en-US" sz="1800">
                <a:latin typeface="Arial" panose="020B0604020202020204" pitchFamily="34" charset="0"/>
                <a:hlinkClick r:id="rId3"/>
              </a:rPr>
              <a:t>Link to FBI</a:t>
            </a:r>
            <a:r>
              <a:rPr lang="ja-JP" altLang="en-US" sz="1800">
                <a:latin typeface="Arial" panose="020B0604020202020204" pitchFamily="34" charset="0"/>
                <a:hlinkClick r:id="rId3"/>
              </a:rPr>
              <a:t>’</a:t>
            </a:r>
            <a:r>
              <a:rPr lang="en-US" altLang="ja-JP" sz="1800">
                <a:latin typeface="Arial" panose="020B0604020202020204" pitchFamily="34" charset="0"/>
                <a:hlinkClick r:id="rId3"/>
              </a:rPr>
              <a:t>s fingerprinting page</a:t>
            </a:r>
            <a:endParaRPr lang="en-US" altLang="en-US" sz="1800">
              <a:latin typeface="Arial" panose="020B0604020202020204" pitchFamily="34" charset="0"/>
            </a:endParaRPr>
          </a:p>
        </p:txBody>
      </p:sp>
      <p:pic>
        <p:nvPicPr>
          <p:cNvPr id="6" name="Picture 5" descr="edwardhenry.jpg">
            <a:extLst>
              <a:ext uri="{FF2B5EF4-FFF2-40B4-BE49-F238E27FC236}">
                <a16:creationId xmlns:a16="http://schemas.microsoft.com/office/drawing/2014/main" id="{12CDC56E-C136-4CCF-9EFC-5835933B7C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39200" y="111853"/>
            <a:ext cx="1812251"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solidFill>
                  <a:schemeClr val="accent1">
                    <a:satMod val="150000"/>
                  </a:schemeClr>
                </a:solidFill>
                <a:ea typeface="+mj-ea"/>
                <a:cs typeface="+mj-cs"/>
              </a:rPr>
              <a:t>History of Fingerprinting</a:t>
            </a:r>
          </a:p>
        </p:txBody>
      </p:sp>
      <p:sp>
        <p:nvSpPr>
          <p:cNvPr id="20483" name="Content Placeholder 2"/>
          <p:cNvSpPr>
            <a:spLocks noGrp="1"/>
          </p:cNvSpPr>
          <p:nvPr>
            <p:ph idx="1"/>
          </p:nvPr>
        </p:nvSpPr>
        <p:spPr>
          <a:xfrm>
            <a:off x="228600" y="1487790"/>
            <a:ext cx="11963400" cy="4625975"/>
          </a:xfrm>
        </p:spPr>
        <p:txBody>
          <a:bodyPr/>
          <a:lstStyle/>
          <a:p>
            <a:pPr marL="117475" indent="1588" eaLnBrk="1" hangingPunct="1">
              <a:lnSpc>
                <a:spcPct val="85000"/>
              </a:lnSpc>
              <a:spcBef>
                <a:spcPct val="15000"/>
              </a:spcBef>
              <a:buSzTx/>
              <a:buFont typeface="Wingdings 2" panose="05020102010507070707" pitchFamily="18" charset="2"/>
              <a:buNone/>
            </a:pPr>
            <a:r>
              <a:rPr lang="en-US" altLang="en-US" sz="3300" dirty="0">
                <a:ea typeface="ＭＳ Ｐゴシック" panose="020B0600070205080204" pitchFamily="34" charset="-128"/>
              </a:rPr>
              <a:t>In 1891, Juan </a:t>
            </a:r>
            <a:r>
              <a:rPr lang="en-US" altLang="en-US" sz="3300" b="1" dirty="0" err="1">
                <a:ea typeface="ＭＳ Ｐゴシック" panose="020B0600070205080204" pitchFamily="34" charset="-128"/>
              </a:rPr>
              <a:t>Vucetich</a:t>
            </a:r>
            <a:r>
              <a:rPr lang="en-US" altLang="en-US" sz="3300" dirty="0">
                <a:ea typeface="ＭＳ Ｐゴシック" panose="020B0600070205080204" pitchFamily="34" charset="-128"/>
              </a:rPr>
              <a:t> an Argentine Police Official was the first to file fingerprints using Galton’s pattern types and added them to Bertillon’s system.  This system spread all over the world. In 1892, he was able to positively match the prints in a criminal case where a woman killed her 2 children and blamed an intruder. </a:t>
            </a:r>
            <a:endParaRPr lang="en-US" altLang="en-US" sz="3500" dirty="0">
              <a:ea typeface="ＭＳ Ｐゴシック" panose="020B0600070205080204" pitchFamily="34" charset="-128"/>
            </a:endParaRPr>
          </a:p>
        </p:txBody>
      </p:sp>
      <p:pic>
        <p:nvPicPr>
          <p:cNvPr id="2050" name="Picture 2" descr="Juan&#10;&#10;                      Vucetich">
            <a:extLst>
              <a:ext uri="{FF2B5EF4-FFF2-40B4-BE49-F238E27FC236}">
                <a16:creationId xmlns:a16="http://schemas.microsoft.com/office/drawing/2014/main" id="{78F602A0-4813-4654-86A2-EF234B5C9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00778"/>
            <a:ext cx="2309812" cy="29017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uan Vucetich thumb print and signature">
            <a:extLst>
              <a:ext uri="{FF2B5EF4-FFF2-40B4-BE49-F238E27FC236}">
                <a16:creationId xmlns:a16="http://schemas.microsoft.com/office/drawing/2014/main" id="{0BC0BA3F-17EF-4025-BA36-5A699BF81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963438"/>
            <a:ext cx="4441738" cy="220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423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solidFill>
                  <a:schemeClr val="accent1">
                    <a:satMod val="150000"/>
                  </a:schemeClr>
                </a:solidFill>
                <a:ea typeface="+mj-ea"/>
                <a:cs typeface="+mj-cs"/>
              </a:rPr>
              <a:t>What is a Fingerprint?</a:t>
            </a:r>
          </a:p>
        </p:txBody>
      </p:sp>
      <p:sp>
        <p:nvSpPr>
          <p:cNvPr id="3" name="Content Placeholder 2"/>
          <p:cNvSpPr>
            <a:spLocks noGrp="1"/>
          </p:cNvSpPr>
          <p:nvPr>
            <p:ph idx="1"/>
          </p:nvPr>
        </p:nvSpPr>
        <p:spPr>
          <a:xfrm>
            <a:off x="5486400" y="1752600"/>
            <a:ext cx="6096000" cy="4572000"/>
          </a:xfrm>
        </p:spPr>
        <p:txBody>
          <a:bodyPr/>
          <a:lstStyle/>
          <a:p>
            <a:pPr eaLnBrk="1" hangingPunct="1"/>
            <a:r>
              <a:rPr lang="en-US" altLang="en-US" sz="3000">
                <a:ea typeface="ＭＳ Ｐゴシック" panose="020B0600070205080204" pitchFamily="34" charset="-128"/>
              </a:rPr>
              <a:t>Our skin has ridges on the surface to help us grip things.</a:t>
            </a:r>
          </a:p>
          <a:p>
            <a:pPr eaLnBrk="1" hangingPunct="1"/>
            <a:r>
              <a:rPr lang="en-US" altLang="en-US" sz="3000">
                <a:ea typeface="ＭＳ Ｐゴシック" panose="020B0600070205080204" pitchFamily="34" charset="-128"/>
              </a:rPr>
              <a:t>Water, oil, and salt from our glands mix with dirt in the environment and stick to everything we touch.</a:t>
            </a:r>
          </a:p>
        </p:txBody>
      </p:sp>
      <p:pic>
        <p:nvPicPr>
          <p:cNvPr id="2253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36682"/>
            <a:ext cx="4460876" cy="506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bwMode="auto"/>
        <p:txBody>
          <a:bodyPr vert="horz" wrap="square" lIns="91440" tIns="45720" rIns="45720" bIns="45720"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a:latin typeface="Toronto" pitchFamily="34" charset="0"/>
                <a:ea typeface="+mj-ea"/>
                <a:cs typeface="+mj-cs"/>
              </a:rPr>
              <a:t>Fundamental Principles of Fingerprints</a:t>
            </a:r>
          </a:p>
        </p:txBody>
      </p:sp>
      <p:sp>
        <p:nvSpPr>
          <p:cNvPr id="23555" name="Rectangle 3"/>
          <p:cNvSpPr>
            <a:spLocks noGrp="1"/>
          </p:cNvSpPr>
          <p:nvPr>
            <p:ph type="body" sz="half" idx="2"/>
          </p:nvPr>
        </p:nvSpPr>
        <p:spPr>
          <a:xfrm>
            <a:off x="106532" y="1524000"/>
            <a:ext cx="11752164" cy="3810000"/>
          </a:xfrm>
        </p:spPr>
        <p:txBody>
          <a:bodyPr/>
          <a:lstStyle/>
          <a:p>
            <a:pPr eaLnBrk="1" hangingPunct="1">
              <a:lnSpc>
                <a:spcPct val="130000"/>
              </a:lnSpc>
              <a:buFont typeface="Wingdings" panose="05000000000000000000" pitchFamily="2" charset="2"/>
              <a:buChar char="§"/>
            </a:pPr>
            <a:r>
              <a:rPr lang="en-US" altLang="en-US" sz="2400" dirty="0">
                <a:latin typeface="Arial" panose="020B0604020202020204" pitchFamily="34" charset="0"/>
                <a:ea typeface="ＭＳ Ｐゴシック" panose="020B0600070205080204" pitchFamily="34" charset="-128"/>
              </a:rPr>
              <a:t>A fingerprint is an individual characteristic.</a:t>
            </a:r>
          </a:p>
          <a:p>
            <a:pPr eaLnBrk="1" hangingPunct="1">
              <a:lnSpc>
                <a:spcPct val="130000"/>
              </a:lnSpc>
              <a:buFont typeface="Wingdings" panose="05000000000000000000" pitchFamily="2" charset="2"/>
              <a:buChar char="§"/>
            </a:pPr>
            <a:r>
              <a:rPr lang="en-US" altLang="en-US" sz="2400" dirty="0">
                <a:latin typeface="Arial" panose="020B0604020202020204" pitchFamily="34" charset="0"/>
                <a:ea typeface="ＭＳ Ｐゴシック" panose="020B0600070205080204" pitchFamily="34" charset="-128"/>
              </a:rPr>
              <a:t>A fingerprint will remain unchanged during an individual</a:t>
            </a:r>
            <a:r>
              <a:rPr lang="ja-JP" altLang="en-US" sz="2400" dirty="0">
                <a:latin typeface="Arial" panose="020B0604020202020204" pitchFamily="34" charset="0"/>
                <a:ea typeface="ＭＳ Ｐゴシック" panose="020B0600070205080204" pitchFamily="34" charset="-128"/>
              </a:rPr>
              <a:t>’</a:t>
            </a:r>
            <a:r>
              <a:rPr lang="en-US" altLang="ja-JP" sz="2400" dirty="0">
                <a:latin typeface="Arial" panose="020B0604020202020204" pitchFamily="34" charset="0"/>
                <a:ea typeface="ＭＳ Ｐゴシック" panose="020B0600070205080204" pitchFamily="34" charset="-128"/>
              </a:rPr>
              <a:t>s lifetime.</a:t>
            </a:r>
          </a:p>
          <a:p>
            <a:pPr eaLnBrk="1" hangingPunct="1">
              <a:lnSpc>
                <a:spcPct val="130000"/>
              </a:lnSpc>
              <a:buFont typeface="Wingdings" panose="05000000000000000000" pitchFamily="2" charset="2"/>
              <a:buChar char="§"/>
            </a:pPr>
            <a:r>
              <a:rPr lang="en-US" altLang="en-US" sz="2400" dirty="0">
                <a:latin typeface="Arial" panose="020B0604020202020204" pitchFamily="34" charset="0"/>
                <a:ea typeface="ＭＳ Ｐゴシック" panose="020B0600070205080204" pitchFamily="34" charset="-128"/>
              </a:rPr>
              <a:t>Fingerprints have general characteristic ridge patterns that permit them to be systematically classified.</a:t>
            </a:r>
          </a:p>
        </p:txBody>
      </p:sp>
      <p:pic>
        <p:nvPicPr>
          <p:cNvPr id="23556" name="Picture 4"/>
          <p:cNvPicPr>
            <a:picLocks noGrp="1" noChangeAspect="1" noChangeArrowheads="1"/>
          </p:cNvPicPr>
          <p:nvPr>
            <p:ph sz="half" idx="1"/>
          </p:nvPr>
        </p:nvPicPr>
        <p:blipFill>
          <a:blip r:embed="rId2">
            <a:lum bright="-12000" contrast="12000"/>
            <a:extLst>
              <a:ext uri="{28A0092B-C50C-407E-A947-70E740481C1C}">
                <a14:useLocalDpi xmlns:a14="http://schemas.microsoft.com/office/drawing/2010/main" val="0"/>
              </a:ext>
            </a:extLst>
          </a:blip>
          <a:srcRect/>
          <a:stretch>
            <a:fillRect/>
          </a:stretch>
        </p:blipFill>
        <p:spPr>
          <a:xfrm>
            <a:off x="0" y="3646029"/>
            <a:ext cx="3019830" cy="3211971"/>
          </a:xfrm>
          <a:noFill/>
        </p:spPr>
      </p:pic>
      <p:pic>
        <p:nvPicPr>
          <p:cNvPr id="5" name="Picture 4">
            <a:extLst>
              <a:ext uri="{FF2B5EF4-FFF2-40B4-BE49-F238E27FC236}">
                <a16:creationId xmlns:a16="http://schemas.microsoft.com/office/drawing/2014/main" id="{F89391B9-6592-4035-A5ED-73C29F00BD31}"/>
              </a:ext>
            </a:extLst>
          </p:cNvPr>
          <p:cNvPicPr>
            <a:picLocks noChangeAspect="1"/>
          </p:cNvPicPr>
          <p:nvPr/>
        </p:nvPicPr>
        <p:blipFill>
          <a:blip r:embed="rId3"/>
          <a:stretch>
            <a:fillRect/>
          </a:stretch>
        </p:blipFill>
        <p:spPr>
          <a:xfrm>
            <a:off x="5610687" y="3156888"/>
            <a:ext cx="6581313" cy="3701112"/>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solidFill>
                  <a:schemeClr val="accent1">
                    <a:satMod val="150000"/>
                  </a:schemeClr>
                </a:solidFill>
                <a:ea typeface="+mj-ea"/>
                <a:cs typeface="+mj-cs"/>
              </a:rPr>
              <a:t>Characteristics of Fingerprints</a:t>
            </a:r>
          </a:p>
        </p:txBody>
      </p:sp>
      <p:sp>
        <p:nvSpPr>
          <p:cNvPr id="24579" name="Content Placeholder 2"/>
          <p:cNvSpPr>
            <a:spLocks noGrp="1"/>
          </p:cNvSpPr>
          <p:nvPr>
            <p:ph idx="1"/>
          </p:nvPr>
        </p:nvSpPr>
        <p:spPr>
          <a:xfrm>
            <a:off x="76200" y="1447800"/>
            <a:ext cx="11734800" cy="1828800"/>
          </a:xfrm>
        </p:spPr>
        <p:txBody>
          <a:bodyPr/>
          <a:lstStyle/>
          <a:p>
            <a:pPr eaLnBrk="1" hangingPunct="1"/>
            <a:r>
              <a:rPr lang="en-US" altLang="en-US" sz="2800" dirty="0">
                <a:ea typeface="ＭＳ Ｐゴシック" panose="020B0600070205080204" pitchFamily="34" charset="-128"/>
              </a:rPr>
              <a:t>Three main types:</a:t>
            </a:r>
          </a:p>
          <a:p>
            <a:pPr lvl="1" eaLnBrk="1" hangingPunct="1"/>
            <a:r>
              <a:rPr lang="en-US" altLang="en-US" sz="2400" dirty="0">
                <a:ea typeface="ＭＳ Ｐゴシック" panose="020B0600070205080204" pitchFamily="34" charset="-128"/>
              </a:rPr>
              <a:t>Loop - most common, about 65% of all prints</a:t>
            </a:r>
          </a:p>
          <a:p>
            <a:pPr lvl="1" eaLnBrk="1" hangingPunct="1"/>
            <a:r>
              <a:rPr lang="en-US" altLang="en-US" sz="2400" dirty="0">
                <a:ea typeface="ＭＳ Ｐゴシック" panose="020B0600070205080204" pitchFamily="34" charset="-128"/>
              </a:rPr>
              <a:t>If the loop opens toward the little finger, it is called an ulnar loop.</a:t>
            </a:r>
          </a:p>
          <a:p>
            <a:pPr lvl="1" eaLnBrk="1" hangingPunct="1"/>
            <a:r>
              <a:rPr lang="en-US" altLang="en-US" sz="2400" dirty="0">
                <a:ea typeface="ＭＳ Ｐゴシック" panose="020B0600070205080204" pitchFamily="34" charset="-128"/>
              </a:rPr>
              <a:t>If the loop opens toward the thumb, it is called a radial loop. </a:t>
            </a:r>
          </a:p>
          <a:p>
            <a:pPr lvl="1" eaLnBrk="1" hangingPunct="1"/>
            <a:endParaRPr lang="en-US" altLang="en-US" sz="2000" dirty="0">
              <a:ea typeface="ＭＳ Ｐゴシック" panose="020B0600070205080204" pitchFamily="34" charset="-128"/>
            </a:endParaRPr>
          </a:p>
        </p:txBody>
      </p:sp>
      <p:pic>
        <p:nvPicPr>
          <p:cNvPr id="24580" name="Picture 6" descr="Example of a Loop Fingerprint patte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463255"/>
            <a:ext cx="20256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2" descr="http://www.geocities.com/sciencejanetc/7th_8th_grade/animal_kingdom/left_loop.jpg"/>
          <p:cNvPicPr>
            <a:picLocks noChangeAspect="1" noChangeArrowheads="1"/>
          </p:cNvPicPr>
          <p:nvPr/>
        </p:nvPicPr>
        <p:blipFill>
          <a:blip r:embed="rId3">
            <a:grayscl/>
            <a:extLst>
              <a:ext uri="{BEBA8EAE-BF5A-486C-A8C5-ECC9F3942E4B}">
                <a14:imgProps xmlns:a14="http://schemas.microsoft.com/office/drawing/2010/main">
                  <a14:imgLayer r:embed="rId4">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H="1">
            <a:off x="5174201" y="3316224"/>
            <a:ext cx="2695903" cy="329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solidFill>
                  <a:schemeClr val="accent1">
                    <a:satMod val="150000"/>
                  </a:schemeClr>
                </a:solidFill>
                <a:ea typeface="+mj-ea"/>
                <a:cs typeface="+mj-cs"/>
              </a:rPr>
              <a:t>History of Fingerprinting</a:t>
            </a:r>
          </a:p>
        </p:txBody>
      </p:sp>
      <p:sp>
        <p:nvSpPr>
          <p:cNvPr id="11267" name="Content Placeholder 2"/>
          <p:cNvSpPr>
            <a:spLocks noGrp="1"/>
          </p:cNvSpPr>
          <p:nvPr>
            <p:ph idx="1"/>
          </p:nvPr>
        </p:nvSpPr>
        <p:spPr>
          <a:xfrm>
            <a:off x="94593" y="1371600"/>
            <a:ext cx="6687207" cy="5257800"/>
          </a:xfrm>
        </p:spPr>
        <p:txBody>
          <a:bodyPr/>
          <a:lstStyle/>
          <a:p>
            <a:pPr marL="728663" indent="-609600" eaLnBrk="1" hangingPunct="1"/>
            <a:r>
              <a:rPr lang="en-US" altLang="en-US" sz="3600" dirty="0">
                <a:ea typeface="ＭＳ Ｐゴシック" panose="020B0600070205080204" pitchFamily="34" charset="-128"/>
              </a:rPr>
              <a:t>First known use: In </a:t>
            </a:r>
            <a:r>
              <a:rPr lang="en-US" altLang="en-US" sz="3600" b="1" dirty="0">
                <a:ea typeface="ＭＳ Ｐゴシック" panose="020B0600070205080204" pitchFamily="34" charset="-128"/>
              </a:rPr>
              <a:t>China</a:t>
            </a:r>
            <a:r>
              <a:rPr lang="en-US" altLang="en-US" sz="3600" dirty="0">
                <a:ea typeface="ＭＳ Ｐゴシック" panose="020B0600070205080204" pitchFamily="34" charset="-128"/>
              </a:rPr>
              <a:t> nearly 4000 years ago as signatures on clay tablets. </a:t>
            </a:r>
          </a:p>
          <a:p>
            <a:pPr marL="728663" indent="-609600" eaLnBrk="1" hangingPunct="1"/>
            <a:endParaRPr lang="en-US" altLang="en-US" sz="1800" dirty="0">
              <a:ea typeface="ＭＳ Ｐゴシック" panose="020B0600070205080204" pitchFamily="34" charset="-128"/>
            </a:endParaRPr>
          </a:p>
          <a:p>
            <a:pPr marL="728663" indent="-609600" eaLnBrk="1" hangingPunct="1"/>
            <a:r>
              <a:rPr lang="en-US" altLang="en-US" sz="3600" dirty="0">
                <a:ea typeface="ＭＳ Ｐゴシック" panose="020B0600070205080204" pitchFamily="34" charset="-128"/>
              </a:rPr>
              <a:t>In ancient Babylon (dating back to 1792-1750 B.C.), fingerprints pressed into clay tablets marked contracts. </a:t>
            </a:r>
          </a:p>
          <a:p>
            <a:pPr marL="728663" indent="-609600" eaLnBrk="1" hangingPunct="1"/>
            <a:endParaRPr lang="en-US" altLang="en-US" sz="3600" dirty="0">
              <a:ea typeface="ＭＳ Ｐゴシック" panose="020B0600070205080204" pitchFamily="34" charset="-128"/>
            </a:endParaRP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449544"/>
            <a:ext cx="5342252" cy="463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solidFill>
                  <a:schemeClr val="accent1">
                    <a:satMod val="150000"/>
                  </a:schemeClr>
                </a:solidFill>
                <a:ea typeface="+mj-ea"/>
                <a:cs typeface="+mj-cs"/>
              </a:rPr>
              <a:t>Characteristics of Fingerprints</a:t>
            </a:r>
          </a:p>
        </p:txBody>
      </p:sp>
      <p:sp>
        <p:nvSpPr>
          <p:cNvPr id="25603" name="Content Placeholder 2"/>
          <p:cNvSpPr>
            <a:spLocks noGrp="1"/>
          </p:cNvSpPr>
          <p:nvPr>
            <p:ph idx="1"/>
          </p:nvPr>
        </p:nvSpPr>
        <p:spPr>
          <a:xfrm>
            <a:off x="76199" y="1524001"/>
            <a:ext cx="11775671" cy="4625975"/>
          </a:xfrm>
        </p:spPr>
        <p:txBody>
          <a:bodyPr/>
          <a:lstStyle/>
          <a:p>
            <a:pPr eaLnBrk="1" hangingPunct="1"/>
            <a:r>
              <a:rPr lang="en-US" altLang="en-US">
                <a:ea typeface="ＭＳ Ｐゴシック" panose="020B0600070205080204" pitchFamily="34" charset="-128"/>
              </a:rPr>
              <a:t>Whorls – About 30% of all prints patterns</a:t>
            </a:r>
          </a:p>
          <a:p>
            <a:pPr eaLnBrk="1" hangingPunct="1"/>
            <a:r>
              <a:rPr lang="en-US" altLang="en-US">
                <a:ea typeface="ＭＳ Ｐゴシック" panose="020B0600070205080204" pitchFamily="34" charset="-128"/>
              </a:rPr>
              <a:t>Can be plain (looks like a bullseye), central pocket (looks like a peacock feather), double loop (</a:t>
            </a:r>
            <a:r>
              <a:rPr lang="en-US" altLang="en-US" err="1">
                <a:ea typeface="ＭＳ Ｐゴシック" panose="020B0600070205080204" pitchFamily="34" charset="-128"/>
              </a:rPr>
              <a:t>kinda</a:t>
            </a:r>
            <a:r>
              <a:rPr lang="en-US" altLang="en-US">
                <a:ea typeface="ＭＳ Ｐゴシック" panose="020B0600070205080204" pitchFamily="34" charset="-128"/>
              </a:rPr>
              <a:t> looks like an S), or accidental.</a:t>
            </a:r>
          </a:p>
          <a:p>
            <a:pPr eaLnBrk="1" hangingPunct="1">
              <a:buFont typeface="Wingdings 2" panose="05020102010507070707" pitchFamily="18" charset="2"/>
              <a:buNone/>
            </a:pPr>
            <a:endParaRPr lang="en-US" altLang="en-US">
              <a:ea typeface="ＭＳ Ｐゴシック" panose="020B0600070205080204" pitchFamily="34" charset="-128"/>
            </a:endParaRPr>
          </a:p>
        </p:txBody>
      </p:sp>
      <p:pic>
        <p:nvPicPr>
          <p:cNvPr id="3" name="Picture 2">
            <a:extLst>
              <a:ext uri="{FF2B5EF4-FFF2-40B4-BE49-F238E27FC236}">
                <a16:creationId xmlns:a16="http://schemas.microsoft.com/office/drawing/2014/main" id="{6B4CDEF4-3A67-4196-85F9-59ABD46D8577}"/>
              </a:ext>
            </a:extLst>
          </p:cNvPr>
          <p:cNvPicPr>
            <a:picLocks noChangeAspect="1"/>
          </p:cNvPicPr>
          <p:nvPr/>
        </p:nvPicPr>
        <p:blipFill>
          <a:blip r:embed="rId2"/>
          <a:stretch>
            <a:fillRect/>
          </a:stretch>
        </p:blipFill>
        <p:spPr>
          <a:xfrm>
            <a:off x="152400" y="3429000"/>
            <a:ext cx="12458173" cy="319553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solidFill>
                  <a:schemeClr val="accent1">
                    <a:satMod val="150000"/>
                  </a:schemeClr>
                </a:solidFill>
                <a:ea typeface="+mj-ea"/>
                <a:cs typeface="+mj-cs"/>
              </a:rPr>
              <a:t>Characteristics of Fingerprints</a:t>
            </a:r>
          </a:p>
        </p:txBody>
      </p:sp>
      <p:sp>
        <p:nvSpPr>
          <p:cNvPr id="26627" name="Content Placeholder 2"/>
          <p:cNvSpPr>
            <a:spLocks noGrp="1"/>
          </p:cNvSpPr>
          <p:nvPr>
            <p:ph idx="1"/>
          </p:nvPr>
        </p:nvSpPr>
        <p:spPr/>
        <p:txBody>
          <a:bodyPr/>
          <a:lstStyle/>
          <a:p>
            <a:pPr eaLnBrk="1" hangingPunct="1"/>
            <a:r>
              <a:rPr lang="en-US" altLang="en-US">
                <a:ea typeface="ＭＳ Ｐゴシック" panose="020B0600070205080204" pitchFamily="34" charset="-128"/>
              </a:rPr>
              <a:t>Arches – About 5% of all fingerprints. Can be plain or tented.</a:t>
            </a:r>
          </a:p>
        </p:txBody>
      </p:sp>
      <p:pic>
        <p:nvPicPr>
          <p:cNvPr id="26628" name="Picture 2" descr="http://www.fbi.gov/hq/cjisd/images/image00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971800"/>
            <a:ext cx="22891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http://i97.photobucket.com/albums/l239/imposterpockets/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199" y="2932042"/>
            <a:ext cx="3602361" cy="337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http://www.brazoria-county.com/sheriff/id/fingerprints/tar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2786" y="2932043"/>
            <a:ext cx="3377214" cy="33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8536E-2A6A-47B8-9B6F-9FE20E00DFEA}"/>
              </a:ext>
            </a:extLst>
          </p:cNvPr>
          <p:cNvSpPr>
            <a:spLocks noGrp="1"/>
          </p:cNvSpPr>
          <p:nvPr>
            <p:ph type="title"/>
          </p:nvPr>
        </p:nvSpPr>
        <p:spPr/>
        <p:txBody>
          <a:bodyPr/>
          <a:lstStyle/>
          <a:p>
            <a:r>
              <a:rPr lang="en-US"/>
              <a:t>Make your 10 Card</a:t>
            </a:r>
          </a:p>
        </p:txBody>
      </p:sp>
      <p:sp>
        <p:nvSpPr>
          <p:cNvPr id="3" name="Content Placeholder 2">
            <a:extLst>
              <a:ext uri="{FF2B5EF4-FFF2-40B4-BE49-F238E27FC236}">
                <a16:creationId xmlns:a16="http://schemas.microsoft.com/office/drawing/2014/main" id="{F53EBE44-1E65-49EA-A1E5-6C22B8039145}"/>
              </a:ext>
            </a:extLst>
          </p:cNvPr>
          <p:cNvSpPr>
            <a:spLocks noGrp="1"/>
          </p:cNvSpPr>
          <p:nvPr>
            <p:ph idx="1"/>
          </p:nvPr>
        </p:nvSpPr>
        <p:spPr>
          <a:xfrm>
            <a:off x="304800" y="1408177"/>
            <a:ext cx="11658600" cy="4741799"/>
          </a:xfrm>
        </p:spPr>
        <p:txBody>
          <a:bodyPr/>
          <a:lstStyle/>
          <a:p>
            <a:r>
              <a:rPr lang="en-US" dirty="0"/>
              <a:t>Need to roll all 10 fingers.  Also do the simultaneous section but do not worry about inking full fingers.</a:t>
            </a:r>
          </a:p>
          <a:p>
            <a:r>
              <a:rPr lang="en-US" dirty="0"/>
              <a:t>Use a hand lens (magnify glass) or use your phone and determine the pattern of each print. Label your sheet with the pattern. Try not to write large as we will add to these tomorrow.</a:t>
            </a:r>
          </a:p>
          <a:p>
            <a:r>
              <a:rPr lang="en-US" dirty="0"/>
              <a:t>Remember if open part of a loop points toward </a:t>
            </a:r>
          </a:p>
          <a:p>
            <a:pPr marL="119062" indent="0">
              <a:buNone/>
            </a:pPr>
            <a:r>
              <a:rPr lang="en-US" dirty="0"/>
              <a:t>    little finger = ulnar loop</a:t>
            </a:r>
          </a:p>
          <a:p>
            <a:pPr marL="119062" indent="0">
              <a:buNone/>
            </a:pPr>
            <a:r>
              <a:rPr lang="en-US" dirty="0"/>
              <a:t>    toward thumb = radial loop</a:t>
            </a:r>
          </a:p>
          <a:p>
            <a:pPr marL="119062" indent="0">
              <a:buNone/>
            </a:pPr>
            <a:endParaRPr lang="en-US" dirty="0"/>
          </a:p>
        </p:txBody>
      </p:sp>
    </p:spTree>
    <p:extLst>
      <p:ext uri="{BB962C8B-B14F-4D97-AF65-F5344CB8AC3E}">
        <p14:creationId xmlns:p14="http://schemas.microsoft.com/office/powerpoint/2010/main" val="42187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p:cNvSpPr>
          <p:nvPr>
            <p:ph type="title"/>
          </p:nvPr>
        </p:nvSpPr>
        <p:spPr bwMode="auto">
          <a:xfrm>
            <a:off x="1981200" y="236539"/>
            <a:ext cx="8229600" cy="1000125"/>
          </a:xfrm>
        </p:spPr>
        <p:txBody>
          <a:bodyPr vert="horz" wrap="square" lIns="91440" tIns="45720" rIns="45720" bIns="45720" numCol="1" rtlCol="0" anchor="ctr" anchorCtr="0" compatLnSpc="1">
            <a:prstTxWarp prst="textNoShape">
              <a:avLst/>
            </a:prstTxWarp>
            <a:noAutofit/>
            <a:scene3d>
              <a:camera prst="orthographicFront"/>
              <a:lightRig rig="threePt" dir="t">
                <a:rot lat="0" lon="0" rev="4800000"/>
              </a:lightRig>
            </a:scene3d>
            <a:sp3d prstMaterial="matte">
              <a:bevelT w="50800" h="10160"/>
            </a:sp3d>
          </a:bodyPr>
          <a:lstStyle/>
          <a:p>
            <a:pPr eaLnBrk="1" hangingPunct="1">
              <a:lnSpc>
                <a:spcPts val="2400"/>
              </a:lnSpc>
              <a:defRPr/>
            </a:pPr>
            <a:br>
              <a:rPr lang="en-US" sz="4000">
                <a:solidFill>
                  <a:schemeClr val="accent1"/>
                </a:solidFill>
                <a:latin typeface="Kartika" pitchFamily="18" charset="0"/>
                <a:ea typeface="+mj-ea"/>
                <a:cs typeface="+mj-cs"/>
              </a:rPr>
            </a:br>
            <a:r>
              <a:rPr lang="en-US" sz="4000">
                <a:solidFill>
                  <a:schemeClr val="accent1"/>
                </a:solidFill>
                <a:latin typeface="Kartika" pitchFamily="18" charset="0"/>
                <a:ea typeface="+mj-ea"/>
                <a:cs typeface="+mj-cs"/>
              </a:rPr>
              <a:t>Characteristics of Fingerprints</a:t>
            </a:r>
            <a:r>
              <a:rPr lang="en-US" sz="4000">
                <a:solidFill>
                  <a:srgbClr val="3A763A"/>
                </a:solidFill>
                <a:latin typeface="Kartika" pitchFamily="18" charset="0"/>
                <a:ea typeface="+mj-ea"/>
                <a:cs typeface="+mj-cs"/>
              </a:rPr>
              <a:t> </a:t>
            </a:r>
            <a:endParaRPr lang="en-US" sz="4000" b="0">
              <a:solidFill>
                <a:schemeClr val="tx1"/>
              </a:solidFill>
              <a:latin typeface="Kartika" pitchFamily="18" charset="0"/>
              <a:ea typeface="+mj-ea"/>
              <a:cs typeface="+mj-cs"/>
            </a:endParaRPr>
          </a:p>
        </p:txBody>
      </p:sp>
      <p:sp>
        <p:nvSpPr>
          <p:cNvPr id="27651" name="Rectangle 3"/>
          <p:cNvSpPr>
            <a:spLocks noGrp="1"/>
          </p:cNvSpPr>
          <p:nvPr>
            <p:ph type="body" idx="1"/>
          </p:nvPr>
        </p:nvSpPr>
        <p:spPr>
          <a:xfrm>
            <a:off x="76200" y="1524000"/>
            <a:ext cx="11963400" cy="3200400"/>
          </a:xfrm>
        </p:spPr>
        <p:txBody>
          <a:bodyPr/>
          <a:lstStyle/>
          <a:p>
            <a:pPr eaLnBrk="1" hangingPunct="1">
              <a:lnSpc>
                <a:spcPct val="90000"/>
              </a:lnSpc>
              <a:buSzPct val="90000"/>
            </a:pPr>
            <a:r>
              <a:rPr lang="en-US" altLang="en-US">
                <a:ea typeface="ＭＳ Ｐゴシック" panose="020B0600070205080204" pitchFamily="34" charset="-128"/>
              </a:rPr>
              <a:t>Forensic examiners look for the presence of a </a:t>
            </a:r>
            <a:r>
              <a:rPr lang="en-US" altLang="en-US" b="1">
                <a:solidFill>
                  <a:srgbClr val="CC3300"/>
                </a:solidFill>
                <a:ea typeface="ＭＳ Ｐゴシック" panose="020B0600070205080204" pitchFamily="34" charset="-128"/>
              </a:rPr>
              <a:t>core </a:t>
            </a:r>
            <a:r>
              <a:rPr lang="en-US" altLang="en-US">
                <a:ea typeface="ＭＳ Ｐゴシック" panose="020B0600070205080204" pitchFamily="34" charset="-128"/>
              </a:rPr>
              <a:t>(the center of a whorl or loop) and </a:t>
            </a:r>
            <a:r>
              <a:rPr lang="en-US" altLang="en-US" b="1">
                <a:solidFill>
                  <a:srgbClr val="CC3300"/>
                </a:solidFill>
                <a:ea typeface="ＭＳ Ｐゴシック" panose="020B0600070205080204" pitchFamily="34" charset="-128"/>
              </a:rPr>
              <a:t>deltas </a:t>
            </a:r>
            <a:r>
              <a:rPr lang="en-US" altLang="en-US">
                <a:ea typeface="ＭＳ Ｐゴシック" panose="020B0600070205080204" pitchFamily="34" charset="-128"/>
              </a:rPr>
              <a:t>(triangular regions near a loop or whorl). Arches do not have these features.</a:t>
            </a:r>
          </a:p>
          <a:p>
            <a:pPr eaLnBrk="1" hangingPunct="1">
              <a:lnSpc>
                <a:spcPct val="90000"/>
              </a:lnSpc>
              <a:buSzPct val="90000"/>
            </a:pPr>
            <a:r>
              <a:rPr lang="en-US" altLang="en-US">
                <a:ea typeface="ＭＳ Ｐゴシック" panose="020B0600070205080204" pitchFamily="34" charset="-128"/>
              </a:rPr>
              <a:t>A </a:t>
            </a:r>
            <a:r>
              <a:rPr lang="en-US" altLang="en-US" b="1">
                <a:solidFill>
                  <a:srgbClr val="CC3300"/>
                </a:solidFill>
                <a:ea typeface="ＭＳ Ｐゴシック" panose="020B0600070205080204" pitchFamily="34" charset="-128"/>
              </a:rPr>
              <a:t>ridge count </a:t>
            </a:r>
            <a:r>
              <a:rPr lang="en-US" altLang="en-US">
                <a:ea typeface="ＭＳ Ｐゴシック" panose="020B0600070205080204" pitchFamily="34" charset="-128"/>
              </a:rPr>
              <a:t>is another characteristic that distinguishes one fingerprint from another.  The count is made from the center of the core to the edge of the delta</a:t>
            </a:r>
            <a:r>
              <a:rPr lang="en-US" altLang="en-US" sz="2600">
                <a:ea typeface="ＭＳ Ｐゴシック" panose="020B0600070205080204" pitchFamily="34" charset="-128"/>
              </a:rPr>
              <a:t>. </a:t>
            </a:r>
          </a:p>
        </p:txBody>
      </p:sp>
      <p:pic>
        <p:nvPicPr>
          <p:cNvPr id="27652" name="Picture 4" descr="Core &amp; Delta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981450"/>
            <a:ext cx="67056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p:txBody>
          <a:bodyPr vert="horz" wrap="square" lIns="91440" tIns="45720" rIns="45720" bIns="45720"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a:latin typeface="Toronto" pitchFamily="34" charset="0"/>
                <a:ea typeface="+mj-ea"/>
                <a:cs typeface="+mj-cs"/>
              </a:rPr>
              <a:t>Ridge Characteristics</a:t>
            </a:r>
          </a:p>
        </p:txBody>
      </p:sp>
      <p:sp>
        <p:nvSpPr>
          <p:cNvPr id="28675" name="Rectangle 3"/>
          <p:cNvSpPr>
            <a:spLocks noGrp="1"/>
          </p:cNvSpPr>
          <p:nvPr>
            <p:ph type="body" sz="half" idx="1"/>
          </p:nvPr>
        </p:nvSpPr>
        <p:spPr>
          <a:xfrm>
            <a:off x="2819400" y="1600200"/>
            <a:ext cx="6096000" cy="685800"/>
          </a:xfrm>
        </p:spPr>
        <p:txBody>
          <a:bodyPr/>
          <a:lstStyle/>
          <a:p>
            <a:pPr eaLnBrk="1" hangingPunct="1">
              <a:lnSpc>
                <a:spcPct val="90000"/>
              </a:lnSpc>
              <a:buFont typeface="Wingdings 2" panose="05020102010507070707" pitchFamily="18" charset="2"/>
              <a:buNone/>
            </a:pPr>
            <a:r>
              <a:rPr lang="en-US" altLang="en-US" sz="2400" b="1">
                <a:latin typeface="Arial" panose="020B0604020202020204" pitchFamily="34" charset="0"/>
                <a:ea typeface="ＭＳ Ｐゴシック" panose="020B0600070205080204" pitchFamily="34" charset="-128"/>
              </a:rPr>
              <a:t>Minutiae</a:t>
            </a:r>
            <a:r>
              <a:rPr lang="en-US" altLang="en-US" sz="2400">
                <a:latin typeface="Arial" panose="020B0604020202020204" pitchFamily="34" charset="0"/>
                <a:ea typeface="ＭＳ Ｐゴシック" panose="020B0600070205080204" pitchFamily="34" charset="-128"/>
                <a:cs typeface="Arial" panose="020B0604020202020204" pitchFamily="34" charset="0"/>
              </a:rPr>
              <a:t>—</a:t>
            </a:r>
            <a:r>
              <a:rPr lang="en-US" altLang="en-US" sz="2400">
                <a:latin typeface="Arial" panose="020B0604020202020204" pitchFamily="34" charset="0"/>
                <a:ea typeface="ＭＳ Ｐゴシック" panose="020B0600070205080204" pitchFamily="34" charset="-128"/>
              </a:rPr>
              <a:t>characteristics of ridge patterns</a:t>
            </a:r>
          </a:p>
        </p:txBody>
      </p:sp>
      <p:pic>
        <p:nvPicPr>
          <p:cNvPr id="28676"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09800" y="2590800"/>
            <a:ext cx="8001000" cy="4000500"/>
          </a:xfr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bwMode="auto">
          <a:xfrm>
            <a:off x="1981200" y="152400"/>
            <a:ext cx="8229600" cy="1250950"/>
          </a:xfrm>
        </p:spPr>
        <p:txBody>
          <a:bodyPr vert="horz" wrap="square" lIns="91440" tIns="45720" rIns="45720" bIns="45720"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a:latin typeface="Toronto" pitchFamily="34" charset="0"/>
                <a:ea typeface="+mj-ea"/>
                <a:cs typeface="+mj-cs"/>
              </a:rPr>
              <a:t>Fingerprint Minutiae</a:t>
            </a:r>
          </a:p>
        </p:txBody>
      </p:sp>
      <p:pic>
        <p:nvPicPr>
          <p:cNvPr id="296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4999" y="1600200"/>
            <a:ext cx="8354183" cy="5148919"/>
          </a:xfr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bwMode="auto">
          <a:xfrm>
            <a:off x="1981200" y="152400"/>
            <a:ext cx="8229600" cy="1250950"/>
          </a:xfrm>
        </p:spPr>
        <p:txBody>
          <a:bodyPr vert="horz" wrap="square" lIns="91440" tIns="45720" rIns="45720" bIns="45720"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a:latin typeface="Toronto" pitchFamily="34" charset="0"/>
                <a:ea typeface="+mj-ea"/>
                <a:cs typeface="+mj-cs"/>
              </a:rPr>
              <a:t>Fingerprint Minutiae</a:t>
            </a:r>
          </a:p>
        </p:txBody>
      </p:sp>
      <p:pic>
        <p:nvPicPr>
          <p:cNvPr id="3" name="Picture 2">
            <a:extLst>
              <a:ext uri="{FF2B5EF4-FFF2-40B4-BE49-F238E27FC236}">
                <a16:creationId xmlns:a16="http://schemas.microsoft.com/office/drawing/2014/main" id="{2E5BD870-BE43-44E2-ABEB-4877F0C7BD42}"/>
              </a:ext>
            </a:extLst>
          </p:cNvPr>
          <p:cNvPicPr>
            <a:picLocks noChangeAspect="1"/>
          </p:cNvPicPr>
          <p:nvPr/>
        </p:nvPicPr>
        <p:blipFill>
          <a:blip r:embed="rId2"/>
          <a:stretch>
            <a:fillRect/>
          </a:stretch>
        </p:blipFill>
        <p:spPr>
          <a:xfrm>
            <a:off x="1828800" y="1439793"/>
            <a:ext cx="7562941" cy="5448570"/>
          </a:xfrm>
          <a:prstGeom prst="rect">
            <a:avLst/>
          </a:prstGeom>
        </p:spPr>
      </p:pic>
    </p:spTree>
    <p:extLst>
      <p:ext uri="{BB962C8B-B14F-4D97-AF65-F5344CB8AC3E}">
        <p14:creationId xmlns:p14="http://schemas.microsoft.com/office/powerpoint/2010/main" val="262510451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bwMode="auto"/>
        <p:txBody>
          <a:bodyPr vert="horz" wrap="square" lIns="91440" tIns="45720" rIns="45720" bIns="45720"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a:latin typeface="Toronto" pitchFamily="34" charset="0"/>
                <a:ea typeface="+mj-ea"/>
                <a:cs typeface="+mj-cs"/>
              </a:rPr>
              <a:t>Comparison</a:t>
            </a:r>
          </a:p>
        </p:txBody>
      </p:sp>
      <p:sp>
        <p:nvSpPr>
          <p:cNvPr id="30723" name="Rectangle 3"/>
          <p:cNvSpPr>
            <a:spLocks noGrp="1"/>
          </p:cNvSpPr>
          <p:nvPr>
            <p:ph type="body" sz="half" idx="2"/>
          </p:nvPr>
        </p:nvSpPr>
        <p:spPr>
          <a:xfrm>
            <a:off x="6096000" y="1905001"/>
            <a:ext cx="5715000" cy="4456113"/>
          </a:xfrm>
        </p:spPr>
        <p:txBody>
          <a:bodyPr/>
          <a:lstStyle/>
          <a:p>
            <a:pPr eaLnBrk="1" hangingPunct="1">
              <a:buFont typeface="Wingdings 2" panose="05020102010507070707" pitchFamily="18" charset="2"/>
              <a:buNone/>
            </a:pPr>
            <a:r>
              <a:rPr lang="en-US" altLang="en-US" sz="3600" dirty="0">
                <a:latin typeface="Arial" panose="020B0604020202020204" pitchFamily="34" charset="0"/>
                <a:ea typeface="ＭＳ Ｐゴシック" panose="020B0600070205080204" pitchFamily="34" charset="-128"/>
              </a:rPr>
              <a:t>   There are no legal requirements in the United States on the number of points.  Generally, criminal courts will accept 8 to 12 points of similarity</a:t>
            </a:r>
            <a:r>
              <a:rPr lang="en-US" altLang="en-US" sz="3600" dirty="0">
                <a:ea typeface="ＭＳ Ｐゴシック" panose="020B0600070205080204" pitchFamily="34" charset="-128"/>
              </a:rPr>
              <a:t>.</a:t>
            </a:r>
          </a:p>
        </p:txBody>
      </p:sp>
      <p:pic>
        <p:nvPicPr>
          <p:cNvPr id="30724"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2003424"/>
            <a:ext cx="5405438" cy="4271593"/>
          </a:xfr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solidFill>
                  <a:schemeClr val="accent1">
                    <a:satMod val="150000"/>
                  </a:schemeClr>
                </a:solidFill>
                <a:ea typeface="+mj-ea"/>
                <a:cs typeface="+mj-cs"/>
              </a:rPr>
              <a:t>Can Fingerprints Be Changed?</a:t>
            </a:r>
          </a:p>
        </p:txBody>
      </p:sp>
      <p:sp>
        <p:nvSpPr>
          <p:cNvPr id="3" name="Content Placeholder 2"/>
          <p:cNvSpPr>
            <a:spLocks noGrp="1"/>
          </p:cNvSpPr>
          <p:nvPr>
            <p:ph idx="1"/>
          </p:nvPr>
        </p:nvSpPr>
        <p:spPr>
          <a:xfrm>
            <a:off x="228600" y="1774826"/>
            <a:ext cx="6172200" cy="4625975"/>
          </a:xfrm>
        </p:spPr>
        <p:txBody>
          <a:bodyPr/>
          <a:lstStyle/>
          <a:p>
            <a:pPr eaLnBrk="1" hangingPunct="1"/>
            <a:r>
              <a:rPr lang="en-US" altLang="en-US">
                <a:ea typeface="ＭＳ Ｐゴシック" panose="020B0600070205080204" pitchFamily="34" charset="-128"/>
              </a:rPr>
              <a:t>Many criminals have tried, using chemicals or fire.</a:t>
            </a:r>
          </a:p>
          <a:p>
            <a:pPr eaLnBrk="1" hangingPunct="1"/>
            <a:r>
              <a:rPr lang="en-US" altLang="en-US">
                <a:ea typeface="ＭＳ Ｐゴシック" panose="020B0600070205080204" pitchFamily="34" charset="-128"/>
              </a:rPr>
              <a:t>Most end up with even more recognizable prints because of differences in the scarring patterns.</a:t>
            </a:r>
          </a:p>
        </p:txBody>
      </p:sp>
      <p:pic>
        <p:nvPicPr>
          <p:cNvPr id="31748" name="Picture 2" descr="http://www.foxnews.com/images/383643/1_61_062308_fin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097088"/>
            <a:ext cx="53086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8376-419E-417C-BDEF-FEC0B3FE4C6B}"/>
              </a:ext>
            </a:extLst>
          </p:cNvPr>
          <p:cNvSpPr>
            <a:spLocks noGrp="1"/>
          </p:cNvSpPr>
          <p:nvPr>
            <p:ph type="title"/>
          </p:nvPr>
        </p:nvSpPr>
        <p:spPr/>
        <p:txBody>
          <a:bodyPr/>
          <a:lstStyle/>
          <a:p>
            <a:r>
              <a:rPr lang="en-US"/>
              <a:t>Minutiae</a:t>
            </a:r>
          </a:p>
        </p:txBody>
      </p:sp>
      <p:sp>
        <p:nvSpPr>
          <p:cNvPr id="3" name="Content Placeholder 2">
            <a:extLst>
              <a:ext uri="{FF2B5EF4-FFF2-40B4-BE49-F238E27FC236}">
                <a16:creationId xmlns:a16="http://schemas.microsoft.com/office/drawing/2014/main" id="{783AF5B6-7596-458C-B1AD-D1453A63C88B}"/>
              </a:ext>
            </a:extLst>
          </p:cNvPr>
          <p:cNvSpPr>
            <a:spLocks noGrp="1"/>
          </p:cNvSpPr>
          <p:nvPr>
            <p:ph idx="1"/>
          </p:nvPr>
        </p:nvSpPr>
        <p:spPr>
          <a:xfrm>
            <a:off x="476435" y="1615027"/>
            <a:ext cx="10972800" cy="4625975"/>
          </a:xfrm>
        </p:spPr>
        <p:txBody>
          <a:bodyPr/>
          <a:lstStyle/>
          <a:p>
            <a:r>
              <a:rPr lang="en-US" sz="4400" dirty="0"/>
              <a:t>ID 10 minutiae (ridge characteristics) for 5 prints.</a:t>
            </a:r>
          </a:p>
          <a:p>
            <a:r>
              <a:rPr lang="en-US" sz="4400" dirty="0"/>
              <a:t>You may repeat minutiae</a:t>
            </a:r>
          </a:p>
          <a:p>
            <a:r>
              <a:rPr lang="en-US" sz="4400" dirty="0"/>
              <a:t>When you are done you should have the following to show me: </a:t>
            </a:r>
          </a:p>
          <a:p>
            <a:pPr marL="119062" indent="0">
              <a:buNone/>
            </a:pPr>
            <a:r>
              <a:rPr lang="en-US" sz="4400" b="1" dirty="0"/>
              <a:t>all 10 prints labeled with their pattern and        5 prints labeled with 10 minutiae </a:t>
            </a:r>
          </a:p>
        </p:txBody>
      </p:sp>
    </p:spTree>
    <p:extLst>
      <p:ext uri="{BB962C8B-B14F-4D97-AF65-F5344CB8AC3E}">
        <p14:creationId xmlns:p14="http://schemas.microsoft.com/office/powerpoint/2010/main" val="4078583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p:cNvSpPr>
          <p:nvPr>
            <p:ph type="body" idx="1"/>
          </p:nvPr>
        </p:nvSpPr>
        <p:spPr/>
        <p:txBody>
          <a:bodyPr/>
          <a:lstStyle/>
          <a:p>
            <a:pPr marL="119063" indent="0" eaLnBrk="1" hangingPunct="1">
              <a:spcAft>
                <a:spcPct val="20000"/>
              </a:spcAft>
              <a:buSzPct val="90000"/>
              <a:buNone/>
            </a:pPr>
            <a:r>
              <a:rPr lang="en-US" altLang="en-US" sz="3500" dirty="0">
                <a:ea typeface="ＭＳ Ｐゴシック" panose="020B0600070205080204" pitchFamily="34" charset="-128"/>
              </a:rPr>
              <a:t>The </a:t>
            </a:r>
            <a:r>
              <a:rPr lang="en-US" altLang="en-US" sz="3500" b="1" dirty="0">
                <a:ea typeface="ＭＳ Ｐゴシック" panose="020B0600070205080204" pitchFamily="34" charset="-128"/>
              </a:rPr>
              <a:t>earliest written study </a:t>
            </a:r>
            <a:r>
              <a:rPr lang="en-US" altLang="en-US" sz="3500" dirty="0">
                <a:ea typeface="ＭＳ Ｐゴシック" panose="020B0600070205080204" pitchFamily="34" charset="-128"/>
              </a:rPr>
              <a:t>(1684) is Dr. Nehemiah </a:t>
            </a:r>
            <a:r>
              <a:rPr lang="en-US" altLang="en-US" sz="3500" b="1" dirty="0" err="1">
                <a:ea typeface="ＭＳ Ｐゴシック" panose="020B0600070205080204" pitchFamily="34" charset="-128"/>
              </a:rPr>
              <a:t>Grew</a:t>
            </a:r>
            <a:r>
              <a:rPr lang="en-US" altLang="en-US" sz="3500" dirty="0" err="1">
                <a:ea typeface="ＭＳ Ｐゴシック" panose="020B0600070205080204" pitchFamily="34" charset="-128"/>
              </a:rPr>
              <a:t>’</a:t>
            </a:r>
            <a:r>
              <a:rPr lang="en-US" altLang="ja-JP" sz="3500" dirty="0" err="1">
                <a:ea typeface="ＭＳ Ｐゴシック" panose="020B0600070205080204" pitchFamily="34" charset="-128"/>
              </a:rPr>
              <a:t>s</a:t>
            </a:r>
            <a:r>
              <a:rPr lang="en-US" altLang="ja-JP" sz="3500" dirty="0">
                <a:ea typeface="ＭＳ Ｐゴシック" panose="020B0600070205080204" pitchFamily="34" charset="-128"/>
              </a:rPr>
              <a:t> paper describing the patterns he saw on human hands under a microscope, including the presence of ridges. </a:t>
            </a:r>
          </a:p>
          <a:p>
            <a:pPr marL="728663" indent="-609600" eaLnBrk="1" hangingPunct="1"/>
            <a:endParaRPr lang="en-US" altLang="en-US" dirty="0">
              <a:ea typeface="ＭＳ Ｐゴシック" panose="020B0600070205080204" pitchFamily="34" charset="-128"/>
            </a:endParaRPr>
          </a:p>
        </p:txBody>
      </p:sp>
      <p:pic>
        <p:nvPicPr>
          <p:cNvPr id="13315"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1981200" y="166689"/>
            <a:ext cx="8229600" cy="1220787"/>
          </a:xfrm>
          <a:noFill/>
          <a:extLst>
            <a:ext uri="{909E8E84-426E-40DD-AFC4-6F175D3DCCD1}">
              <a14:hiddenFill xmlns:a14="http://schemas.microsoft.com/office/drawing/2010/main">
                <a:solidFill>
                  <a:srgbClr val="FFFFFF"/>
                </a:solidFill>
              </a14:hiddenFill>
            </a:ext>
          </a:extLst>
        </p:spPr>
      </p:pic>
      <p:pic>
        <p:nvPicPr>
          <p:cNvPr id="13316" name="Picture 12" descr="20Step1.gif - 7479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886200"/>
            <a:ext cx="271145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N_grew.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657600"/>
            <a:ext cx="2057400" cy="296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bwMode="auto">
          <a:xfrm>
            <a:off x="407633" y="161278"/>
            <a:ext cx="11506200" cy="1250950"/>
          </a:xfrm>
        </p:spPr>
        <p:txBody>
          <a:bodyPr vert="horz" wrap="square" lIns="91440" tIns="45720" rIns="45720" bIns="45720" numCol="1" rtlCol="0" anchor="ctr" anchorCtr="0" compatLnSpc="1">
            <a:prstTxWarp prst="textNoShape">
              <a:avLst/>
            </a:prstTxWarp>
            <a:noAutofit/>
            <a:scene3d>
              <a:camera prst="orthographicFront"/>
              <a:lightRig rig="threePt" dir="t">
                <a:rot lat="0" lon="0" rev="4800000"/>
              </a:lightRig>
            </a:scene3d>
            <a:sp3d prstMaterial="matte">
              <a:bevelT w="50800" h="10160"/>
            </a:sp3d>
          </a:bodyPr>
          <a:lstStyle/>
          <a:p>
            <a:pPr eaLnBrk="1" hangingPunct="1">
              <a:defRPr/>
            </a:pPr>
            <a:r>
              <a:rPr lang="en-US" sz="4100" dirty="0">
                <a:latin typeface="Toronto" pitchFamily="34" charset="0"/>
                <a:ea typeface="+mj-ea"/>
                <a:cs typeface="+mj-cs"/>
              </a:rPr>
              <a:t>AFIS: </a:t>
            </a:r>
            <a:br>
              <a:rPr lang="en-US" sz="4100" dirty="0">
                <a:latin typeface="Toronto" pitchFamily="34" charset="0"/>
                <a:ea typeface="+mj-ea"/>
                <a:cs typeface="+mj-cs"/>
              </a:rPr>
            </a:br>
            <a:r>
              <a:rPr lang="en-US" altLang="en-US" sz="4100" dirty="0">
                <a:solidFill>
                  <a:srgbClr val="FFC000"/>
                </a:solidFill>
                <a:latin typeface="Arial" panose="020B0604020202020204" pitchFamily="34" charset="0"/>
                <a:ea typeface="ＭＳ Ｐゴシック" panose="020B0600070205080204" pitchFamily="34" charset="-128"/>
              </a:rPr>
              <a:t>Automated Fingerprint Identification System </a:t>
            </a:r>
            <a:endParaRPr lang="en-US" sz="4100" dirty="0">
              <a:solidFill>
                <a:srgbClr val="FFC000"/>
              </a:solidFill>
              <a:latin typeface="Toronto" pitchFamily="34" charset="0"/>
              <a:ea typeface="+mj-ea"/>
              <a:cs typeface="+mj-cs"/>
            </a:endParaRPr>
          </a:p>
        </p:txBody>
      </p:sp>
      <p:sp>
        <p:nvSpPr>
          <p:cNvPr id="32771" name="Rectangle 3"/>
          <p:cNvSpPr>
            <a:spLocks noGrp="1"/>
          </p:cNvSpPr>
          <p:nvPr>
            <p:ph type="body" idx="1"/>
          </p:nvPr>
        </p:nvSpPr>
        <p:spPr>
          <a:xfrm>
            <a:off x="79899" y="1518083"/>
            <a:ext cx="11993732" cy="4876799"/>
          </a:xfrm>
        </p:spPr>
        <p:txBody>
          <a:bodyPr/>
          <a:lstStyle/>
          <a:p>
            <a:pPr eaLnBrk="1" hangingPunct="1">
              <a:buFont typeface="Wingdings" panose="05000000000000000000" pitchFamily="2" charset="2"/>
              <a:buChar char="§"/>
            </a:pPr>
            <a:r>
              <a:rPr lang="en-US" altLang="en-US" sz="2800" dirty="0">
                <a:solidFill>
                  <a:srgbClr val="000000"/>
                </a:solidFill>
                <a:latin typeface="Arial" panose="020B0604020202020204" pitchFamily="34" charset="0"/>
                <a:ea typeface="ＭＳ Ｐゴシック" panose="020B0600070205080204" pitchFamily="34" charset="-128"/>
              </a:rPr>
              <a:t>A computer system for storing and retrieving fingerprints</a:t>
            </a:r>
          </a:p>
          <a:p>
            <a:pPr eaLnBrk="1" hangingPunct="1">
              <a:buFont typeface="Wingdings" panose="05000000000000000000" pitchFamily="2" charset="2"/>
              <a:buChar char="§"/>
            </a:pPr>
            <a:r>
              <a:rPr lang="en-US" altLang="en-US" sz="2800" dirty="0">
                <a:solidFill>
                  <a:srgbClr val="000000"/>
                </a:solidFill>
                <a:latin typeface="Arial" panose="020B0604020202020204" pitchFamily="34" charset="0"/>
                <a:ea typeface="ＭＳ Ｐゴシック" panose="020B0600070205080204" pitchFamily="34" charset="-128"/>
              </a:rPr>
              <a:t>Began in the early 1970’</a:t>
            </a:r>
            <a:r>
              <a:rPr lang="en-US" altLang="ja-JP" sz="2800" dirty="0">
                <a:solidFill>
                  <a:srgbClr val="000000"/>
                </a:solidFill>
                <a:latin typeface="Arial" panose="020B0604020202020204" pitchFamily="34" charset="0"/>
                <a:ea typeface="ＭＳ Ｐゴシック" panose="020B0600070205080204" pitchFamily="34" charset="-128"/>
              </a:rPr>
              <a:t>s to:</a:t>
            </a:r>
          </a:p>
          <a:p>
            <a:pPr lvl="1" eaLnBrk="1" hangingPunct="1">
              <a:buFont typeface="Wingdings" panose="05000000000000000000" pitchFamily="2" charset="2"/>
              <a:buChar char="§"/>
            </a:pPr>
            <a:r>
              <a:rPr lang="en-US" altLang="en-US" dirty="0">
                <a:solidFill>
                  <a:srgbClr val="000000"/>
                </a:solidFill>
                <a:latin typeface="Arial" panose="020B0604020202020204" pitchFamily="34" charset="0"/>
                <a:ea typeface="ＭＳ Ｐゴシック" panose="020B0600070205080204" pitchFamily="34" charset="-128"/>
              </a:rPr>
              <a:t>Search large files for a set of prints taken from an individual</a:t>
            </a:r>
          </a:p>
          <a:p>
            <a:pPr lvl="1" eaLnBrk="1" hangingPunct="1">
              <a:buFont typeface="Wingdings" panose="05000000000000000000" pitchFamily="2" charset="2"/>
              <a:buChar char="§"/>
            </a:pPr>
            <a:r>
              <a:rPr lang="en-US" altLang="en-US" dirty="0">
                <a:solidFill>
                  <a:srgbClr val="000000"/>
                </a:solidFill>
                <a:latin typeface="Arial" panose="020B0604020202020204" pitchFamily="34" charset="0"/>
                <a:ea typeface="ＭＳ Ｐゴシック" panose="020B0600070205080204" pitchFamily="34" charset="-128"/>
              </a:rPr>
              <a:t>Compare a single print, usually a latent print developed from a crime scene</a:t>
            </a:r>
          </a:p>
          <a:p>
            <a:pPr marL="457200" lvl="1" indent="0" eaLnBrk="1" hangingPunct="1">
              <a:buNone/>
            </a:pPr>
            <a:endParaRPr lang="en-US" altLang="en-US" dirty="0">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bwMode="auto">
          <a:xfrm>
            <a:off x="639192" y="152400"/>
            <a:ext cx="9571608" cy="1250950"/>
          </a:xfrm>
        </p:spPr>
        <p:txBody>
          <a:bodyPr vert="horz" wrap="square" lIns="91440" tIns="45720" rIns="45720" bIns="45720"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dirty="0">
                <a:latin typeface="Toronto" pitchFamily="34" charset="0"/>
                <a:ea typeface="+mj-ea"/>
                <a:cs typeface="+mj-cs"/>
              </a:rPr>
              <a:t>AFIS and IAFIS</a:t>
            </a:r>
          </a:p>
        </p:txBody>
      </p:sp>
      <p:sp>
        <p:nvSpPr>
          <p:cNvPr id="33795" name="Rectangle 3"/>
          <p:cNvSpPr>
            <a:spLocks noGrp="1"/>
          </p:cNvSpPr>
          <p:nvPr>
            <p:ph type="body" idx="1"/>
          </p:nvPr>
        </p:nvSpPr>
        <p:spPr>
          <a:xfrm>
            <a:off x="228600" y="1828801"/>
            <a:ext cx="11582400" cy="4352925"/>
          </a:xfrm>
        </p:spPr>
        <p:txBody>
          <a:bodyPr/>
          <a:lstStyle/>
          <a:p>
            <a:pPr eaLnBrk="1" hangingPunct="1">
              <a:buFont typeface="Wingdings" panose="05000000000000000000" pitchFamily="2" charset="2"/>
              <a:buChar char="§"/>
            </a:pPr>
            <a:r>
              <a:rPr lang="en-US" altLang="en-US" sz="2800" dirty="0">
                <a:latin typeface="Arial" panose="020B0604020202020204" pitchFamily="34" charset="0"/>
                <a:ea typeface="ＭＳ Ｐゴシック" panose="020B0600070205080204" pitchFamily="34" charset="-128"/>
              </a:rPr>
              <a:t>By the 1990</a:t>
            </a:r>
            <a:r>
              <a:rPr lang="ja-JP" altLang="en-US" sz="2800" dirty="0">
                <a:latin typeface="Arial" panose="020B0604020202020204" pitchFamily="34" charset="0"/>
                <a:ea typeface="ＭＳ Ｐゴシック" panose="020B0600070205080204" pitchFamily="34" charset="-128"/>
              </a:rPr>
              <a:t>’</a:t>
            </a:r>
            <a:r>
              <a:rPr lang="en-US" altLang="ja-JP" sz="2800" dirty="0">
                <a:latin typeface="Arial" panose="020B0604020202020204" pitchFamily="34" charset="0"/>
                <a:ea typeface="ＭＳ Ｐゴシック" panose="020B0600070205080204" pitchFamily="34" charset="-128"/>
              </a:rPr>
              <a:t>s most large jurisdictions had their own system in place.  The problem - a person</a:t>
            </a:r>
            <a:r>
              <a:rPr lang="ja-JP" altLang="en-US" sz="2800" dirty="0">
                <a:latin typeface="Arial" panose="020B0604020202020204" pitchFamily="34" charset="0"/>
                <a:ea typeface="ＭＳ Ｐゴシック" panose="020B0600070205080204" pitchFamily="34" charset="-128"/>
              </a:rPr>
              <a:t>’</a:t>
            </a:r>
            <a:r>
              <a:rPr lang="en-US" altLang="ja-JP" sz="2800" dirty="0">
                <a:latin typeface="Arial" panose="020B0604020202020204" pitchFamily="34" charset="0"/>
                <a:ea typeface="ＭＳ Ｐゴシック" panose="020B0600070205080204" pitchFamily="34" charset="-128"/>
              </a:rPr>
              <a:t>s fingerprints may be in one AFIS but not in others.</a:t>
            </a:r>
          </a:p>
          <a:p>
            <a:pPr eaLnBrk="1" hangingPunct="1">
              <a:buFont typeface="Wingdings" panose="05000000000000000000" pitchFamily="2" charset="2"/>
              <a:buChar char="§"/>
            </a:pPr>
            <a:r>
              <a:rPr lang="en-US" altLang="en-US" sz="2800" dirty="0">
                <a:latin typeface="Arial" panose="020B0604020202020204" pitchFamily="34" charset="0"/>
                <a:ea typeface="ＭＳ Ｐゴシック" panose="020B0600070205080204" pitchFamily="34" charset="-128"/>
              </a:rPr>
              <a:t>It could take 3 months to run a search.</a:t>
            </a:r>
          </a:p>
          <a:p>
            <a:pPr eaLnBrk="1" hangingPunct="1">
              <a:buFont typeface="Wingdings" panose="05000000000000000000" pitchFamily="2" charset="2"/>
              <a:buChar char="§"/>
            </a:pPr>
            <a:r>
              <a:rPr lang="en-US" altLang="en-US" sz="2800" dirty="0">
                <a:latin typeface="Arial" panose="020B0604020202020204" pitchFamily="34" charset="0"/>
                <a:ea typeface="ＭＳ Ｐゴシック" panose="020B0600070205080204" pitchFamily="34" charset="-128"/>
              </a:rPr>
              <a:t>IAFIS</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2800" dirty="0">
                <a:latin typeface="Arial" panose="020B0604020202020204" pitchFamily="34" charset="0"/>
                <a:ea typeface="ＭＳ Ｐゴシック" panose="020B0600070205080204" pitchFamily="34" charset="-128"/>
              </a:rPr>
              <a:t>the FBI</a:t>
            </a:r>
            <a:r>
              <a:rPr lang="ja-JP" altLang="en-US" sz="2800" dirty="0">
                <a:latin typeface="Arial" panose="020B0604020202020204" pitchFamily="34" charset="0"/>
                <a:ea typeface="ＭＳ Ｐゴシック" panose="020B0600070205080204" pitchFamily="34" charset="-128"/>
              </a:rPr>
              <a:t>’</a:t>
            </a:r>
            <a:r>
              <a:rPr lang="en-US" altLang="ja-JP" sz="2800" dirty="0">
                <a:latin typeface="Arial" panose="020B0604020202020204" pitchFamily="34" charset="0"/>
                <a:ea typeface="ＭＳ Ｐゴシック" panose="020B0600070205080204" pitchFamily="34" charset="-128"/>
              </a:rPr>
              <a:t>s Integrated Automated Fingerprint Identification system which is a national database of all 10-print cards from all over the country became operational in 1999.</a:t>
            </a:r>
            <a:endParaRPr lang="en-US" altLang="en-US" sz="2800" dirty="0">
              <a:latin typeface="Arial" panose="020B0604020202020204" pitchFamily="34" charset="0"/>
              <a:ea typeface="ＭＳ Ｐゴシック" panose="020B0600070205080204" pitchFamily="34" charset="-128"/>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NGI: Next Generation Identification </a:t>
            </a:r>
          </a:p>
        </p:txBody>
      </p:sp>
      <p:sp>
        <p:nvSpPr>
          <p:cNvPr id="3" name="Content Placeholder 2"/>
          <p:cNvSpPr>
            <a:spLocks noGrp="1"/>
          </p:cNvSpPr>
          <p:nvPr>
            <p:ph idx="1"/>
          </p:nvPr>
        </p:nvSpPr>
        <p:spPr>
          <a:xfrm>
            <a:off x="609600" y="1774825"/>
            <a:ext cx="6483658" cy="4625975"/>
          </a:xfrm>
        </p:spPr>
        <p:txBody>
          <a:bodyPr/>
          <a:lstStyle/>
          <a:p>
            <a:r>
              <a:rPr lang="en-US" dirty="0"/>
              <a:t>Began in 2011--FBI’s newest identification system, replaced IAFIS </a:t>
            </a:r>
          </a:p>
          <a:p>
            <a:r>
              <a:rPr lang="en-US" dirty="0"/>
              <a:t>Uses wide array of biometric identification methods –scars, tattoos, facial, voice, and iris recognition </a:t>
            </a:r>
          </a:p>
          <a:p>
            <a:endParaRPr lang="en-US" dirty="0"/>
          </a:p>
          <a:p>
            <a:r>
              <a:rPr lang="en-US" sz="1800" b="0" i="0" dirty="0">
                <a:solidFill>
                  <a:srgbClr val="00CC00"/>
                </a:solidFill>
                <a:effectLst/>
                <a:latin typeface="Arial" panose="020B0604020202020204" pitchFamily="34" charset="0"/>
                <a:hlinkClick r:id="rId3"/>
              </a:rPr>
              <a:t>http://www.fbi.gov/about-us/cjis/fingerprints_biometrics/ngi</a:t>
            </a:r>
            <a:endParaRPr lang="en-US" sz="1800" dirty="0"/>
          </a:p>
        </p:txBody>
      </p:sp>
      <p:pic>
        <p:nvPicPr>
          <p:cNvPr id="4" name="Picture 2">
            <a:extLst>
              <a:ext uri="{FF2B5EF4-FFF2-40B4-BE49-F238E27FC236}">
                <a16:creationId xmlns:a16="http://schemas.microsoft.com/office/drawing/2014/main" id="{1F52AC1A-CE40-4C08-B284-29C6CCEA9D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0050" y="3782874"/>
            <a:ext cx="2851950" cy="256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cache.daylife.com/imageserve/09sf4EzctX0ja/610x.jpg">
            <a:extLst>
              <a:ext uri="{FF2B5EF4-FFF2-40B4-BE49-F238E27FC236}">
                <a16:creationId xmlns:a16="http://schemas.microsoft.com/office/drawing/2014/main" id="{09F59670-614B-489C-AECA-410D875C6B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6907" y="1512485"/>
            <a:ext cx="3737256" cy="249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66769BEC-E972-48CA-8FDB-55ED1FBB7F4D}"/>
              </a:ext>
            </a:extLst>
          </p:cNvPr>
          <p:cNvPicPr>
            <a:picLocks noChangeAspect="1" noChangeArrowheads="1"/>
          </p:cNvPicPr>
          <p:nvPr/>
        </p:nvPicPr>
        <p:blipFill>
          <a:blip r:embed="rId6" cstate="print">
            <a:lum bright="6000"/>
            <a:extLst>
              <a:ext uri="{28A0092B-C50C-407E-A947-70E740481C1C}">
                <a14:useLocalDpi xmlns:a14="http://schemas.microsoft.com/office/drawing/2010/main" val="0"/>
              </a:ext>
            </a:extLst>
          </a:blip>
          <a:srcRect/>
          <a:stretch>
            <a:fillRect/>
          </a:stretch>
        </p:blipFill>
        <p:spPr bwMode="auto">
          <a:xfrm>
            <a:off x="10145699" y="0"/>
            <a:ext cx="2046301" cy="256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269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reative-casting.co.uk/img/fingerprint-pendant-heart-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246" y="2723225"/>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eaLnBrk="1" fontAlgn="auto" hangingPunct="1">
              <a:spcAft>
                <a:spcPts val="0"/>
              </a:spcAft>
              <a:defRPr/>
            </a:pPr>
            <a:r>
              <a:rPr lang="en-US">
                <a:solidFill>
                  <a:schemeClr val="accent1">
                    <a:satMod val="150000"/>
                  </a:schemeClr>
                </a:solidFill>
                <a:ea typeface="+mj-ea"/>
                <a:cs typeface="+mj-cs"/>
              </a:rPr>
              <a:t>Evidence Types</a:t>
            </a:r>
          </a:p>
        </p:txBody>
      </p:sp>
      <p:sp>
        <p:nvSpPr>
          <p:cNvPr id="3" name="Content Placeholder 2"/>
          <p:cNvSpPr>
            <a:spLocks noGrp="1"/>
          </p:cNvSpPr>
          <p:nvPr>
            <p:ph idx="1"/>
          </p:nvPr>
        </p:nvSpPr>
        <p:spPr>
          <a:xfrm>
            <a:off x="4808846" y="1905739"/>
            <a:ext cx="6998193" cy="5257800"/>
          </a:xfrm>
        </p:spPr>
        <p:txBody>
          <a:bodyPr/>
          <a:lstStyle/>
          <a:p>
            <a:pPr eaLnBrk="1" hangingPunct="1">
              <a:lnSpc>
                <a:spcPct val="90000"/>
              </a:lnSpc>
            </a:pPr>
            <a:r>
              <a:rPr lang="en-US" altLang="en-US" dirty="0">
                <a:ea typeface="ＭＳ Ｐゴシック" panose="020B0600070205080204" pitchFamily="34" charset="-128"/>
              </a:rPr>
              <a:t>Three types of prints can be found:</a:t>
            </a:r>
          </a:p>
          <a:p>
            <a:pPr lvl="1" eaLnBrk="1" hangingPunct="1">
              <a:lnSpc>
                <a:spcPct val="90000"/>
              </a:lnSpc>
            </a:pPr>
            <a:r>
              <a:rPr lang="en-US" altLang="en-US" b="1" u="sng" dirty="0">
                <a:ea typeface="ＭＳ Ｐゴシック" panose="020B0600070205080204" pitchFamily="34" charset="-128"/>
              </a:rPr>
              <a:t>Patent fingerprints</a:t>
            </a:r>
            <a:r>
              <a:rPr lang="en-US" altLang="en-US" b="1" dirty="0">
                <a:ea typeface="ＭＳ Ｐゴシック" panose="020B0600070205080204" pitchFamily="34" charset="-128"/>
              </a:rPr>
              <a:t> </a:t>
            </a:r>
            <a:r>
              <a:rPr lang="en-US" altLang="en-US" dirty="0">
                <a:ea typeface="ＭＳ Ｐゴシック" panose="020B0600070205080204" pitchFamily="34" charset="-128"/>
              </a:rPr>
              <a:t>–visible prints left when fingers have a liquid (such as blood) on them.</a:t>
            </a:r>
          </a:p>
          <a:p>
            <a:pPr lvl="1" eaLnBrk="1" hangingPunct="1">
              <a:lnSpc>
                <a:spcPct val="90000"/>
              </a:lnSpc>
            </a:pPr>
            <a:r>
              <a:rPr lang="en-US" altLang="en-US" b="1" u="sng" dirty="0">
                <a:ea typeface="ＭＳ Ｐゴシック" panose="020B0600070205080204" pitchFamily="34" charset="-128"/>
              </a:rPr>
              <a:t>Plastic fingerprints</a:t>
            </a:r>
            <a:r>
              <a:rPr lang="en-US" altLang="en-US" b="1" dirty="0">
                <a:ea typeface="ＭＳ Ｐゴシック" panose="020B0600070205080204" pitchFamily="34" charset="-128"/>
              </a:rPr>
              <a:t> </a:t>
            </a:r>
            <a:r>
              <a:rPr lang="en-US" altLang="en-US" dirty="0">
                <a:ea typeface="ＭＳ Ｐゴシック" panose="020B0600070205080204" pitchFamily="34" charset="-128"/>
              </a:rPr>
              <a:t>– actual indentations made in soft material like clay.</a:t>
            </a:r>
          </a:p>
          <a:p>
            <a:pPr lvl="1" eaLnBrk="1" hangingPunct="1">
              <a:lnSpc>
                <a:spcPct val="90000"/>
              </a:lnSpc>
            </a:pPr>
            <a:r>
              <a:rPr lang="en-US" altLang="en-US" b="1" u="sng" dirty="0">
                <a:ea typeface="ＭＳ Ｐゴシック" panose="020B0600070205080204" pitchFamily="34" charset="-128"/>
              </a:rPr>
              <a:t>Latent fingerprints</a:t>
            </a:r>
            <a:r>
              <a:rPr lang="en-US" altLang="en-US" b="1" dirty="0">
                <a:ea typeface="ＭＳ Ｐゴシック" panose="020B0600070205080204" pitchFamily="34" charset="-128"/>
              </a:rPr>
              <a:t> </a:t>
            </a:r>
            <a:r>
              <a:rPr lang="en-US" altLang="en-US" dirty="0">
                <a:ea typeface="ＭＳ Ｐゴシック" panose="020B0600070205080204" pitchFamily="34" charset="-128"/>
              </a:rPr>
              <a:t>– hidden prints that can be made visible with special techniques</a:t>
            </a:r>
          </a:p>
          <a:p>
            <a:pPr eaLnBrk="1" hangingPunct="1">
              <a:lnSpc>
                <a:spcPct val="90000"/>
              </a:lnSpc>
            </a:pPr>
            <a:r>
              <a:rPr lang="en-US" altLang="en-US" dirty="0">
                <a:ea typeface="ＭＳ Ｐゴシック" panose="020B0600070205080204" pitchFamily="34" charset="-128"/>
              </a:rPr>
              <a:t>All are individual evidence.</a:t>
            </a:r>
          </a:p>
          <a:p>
            <a:pPr eaLnBrk="1" hangingPunct="1">
              <a:lnSpc>
                <a:spcPct val="90000"/>
              </a:lnSpc>
            </a:pPr>
            <a:endParaRPr lang="en-US" altLang="en-US" sz="3000" dirty="0">
              <a:ea typeface="ＭＳ Ｐゴシック" panose="020B0600070205080204" pitchFamily="34" charset="-128"/>
            </a:endParaRPr>
          </a:p>
        </p:txBody>
      </p:sp>
      <p:pic>
        <p:nvPicPr>
          <p:cNvPr id="1026" name="Picture 2" descr="http://images.usatoday.com/tech/_photos/2006/12/11/fingerpr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635125"/>
            <a:ext cx="18288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ttp://www.gov.im/lib/images/dha/police/csi/fingerprin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43" y="4264152"/>
            <a:ext cx="19843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20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2000"/>
                                        <p:tgtEl>
                                          <p:spTgt spid="102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2000"/>
                                        <p:tgtEl>
                                          <p:spTgt spid="103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solidFill>
                  <a:schemeClr val="accent1">
                    <a:satMod val="150000"/>
                  </a:schemeClr>
                </a:solidFill>
                <a:ea typeface="+mj-ea"/>
                <a:cs typeface="+mj-cs"/>
              </a:rPr>
              <a:t>Methods to Collect Fingerprints</a:t>
            </a:r>
          </a:p>
        </p:txBody>
      </p:sp>
      <p:sp>
        <p:nvSpPr>
          <p:cNvPr id="36867" name="Content Placeholder 2"/>
          <p:cNvSpPr>
            <a:spLocks noGrp="1"/>
          </p:cNvSpPr>
          <p:nvPr>
            <p:ph idx="1"/>
          </p:nvPr>
        </p:nvSpPr>
        <p:spPr>
          <a:xfrm>
            <a:off x="0" y="1774825"/>
            <a:ext cx="12039600" cy="4625975"/>
          </a:xfrm>
        </p:spPr>
        <p:txBody>
          <a:bodyPr/>
          <a:lstStyle/>
          <a:p>
            <a:pPr eaLnBrk="1" hangingPunct="1"/>
            <a:r>
              <a:rPr lang="en-US" altLang="en-US">
                <a:ea typeface="ＭＳ Ｐゴシック" panose="020B0600070205080204" pitchFamily="34" charset="-128"/>
              </a:rPr>
              <a:t>Latent prints can be made visible with carbon or talc, and then collected on tape.</a:t>
            </a:r>
          </a:p>
          <a:p>
            <a:pPr eaLnBrk="1" hangingPunct="1">
              <a:buFont typeface="Wingdings 2" panose="05020102010507070707" pitchFamily="18" charset="2"/>
              <a:buNone/>
            </a:pPr>
            <a:endParaRPr lang="en-US" altLang="en-US">
              <a:ea typeface="ＭＳ Ｐゴシック" panose="020B0600070205080204" pitchFamily="34" charset="-128"/>
            </a:endParaRPr>
          </a:p>
        </p:txBody>
      </p:sp>
      <p:pic>
        <p:nvPicPr>
          <p:cNvPr id="36868" name="Picture 2" descr="http://archive.audit.vic.gov.au/reports_par/agp1120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048001"/>
            <a:ext cx="5410199" cy="358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solidFill>
                  <a:schemeClr val="accent1">
                    <a:satMod val="150000"/>
                  </a:schemeClr>
                </a:solidFill>
                <a:ea typeface="+mj-ea"/>
                <a:cs typeface="+mj-cs"/>
              </a:rPr>
              <a:t>Methods to Collect Fingerprints</a:t>
            </a:r>
          </a:p>
        </p:txBody>
      </p:sp>
      <p:sp>
        <p:nvSpPr>
          <p:cNvPr id="38915" name="Content Placeholder 2"/>
          <p:cNvSpPr>
            <a:spLocks noGrp="1"/>
          </p:cNvSpPr>
          <p:nvPr>
            <p:ph idx="1"/>
          </p:nvPr>
        </p:nvSpPr>
        <p:spPr>
          <a:xfrm>
            <a:off x="228600" y="1774825"/>
            <a:ext cx="11811000" cy="4625975"/>
          </a:xfrm>
        </p:spPr>
        <p:txBody>
          <a:bodyPr/>
          <a:lstStyle/>
          <a:p>
            <a:pPr eaLnBrk="1" hangingPunct="1"/>
            <a:r>
              <a:rPr lang="en-US" altLang="en-US">
                <a:ea typeface="ＭＳ Ｐゴシック" panose="020B0600070205080204" pitchFamily="34" charset="-128"/>
              </a:rPr>
              <a:t>Cyanoacrylate (super glue) can be heated in a vapor tent.  It sticks to amino acids to get fingerprints on glass, plastic, metal, and skin.</a:t>
            </a:r>
          </a:p>
        </p:txBody>
      </p:sp>
      <p:pic>
        <p:nvPicPr>
          <p:cNvPr id="38916" name="Picture 4" descr="http://www.leelofland.com/wordpress/wp-content/uploads/2008/03/cynosa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42646"/>
            <a:ext cx="2590800" cy="401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8" descr="http://www.evidentcrimescene.com/cata/glue/gluefum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714" y="3164466"/>
            <a:ext cx="4905376" cy="337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solidFill>
                  <a:schemeClr val="accent1">
                    <a:satMod val="150000"/>
                  </a:schemeClr>
                </a:solidFill>
                <a:ea typeface="+mj-ea"/>
                <a:cs typeface="+mj-cs"/>
              </a:rPr>
              <a:t>Methods to Collect Fingerprints</a:t>
            </a:r>
          </a:p>
        </p:txBody>
      </p:sp>
      <p:sp>
        <p:nvSpPr>
          <p:cNvPr id="40963" name="Content Placeholder 2"/>
          <p:cNvSpPr>
            <a:spLocks noGrp="1"/>
          </p:cNvSpPr>
          <p:nvPr>
            <p:ph idx="1"/>
          </p:nvPr>
        </p:nvSpPr>
        <p:spPr>
          <a:xfrm>
            <a:off x="152400" y="1774825"/>
            <a:ext cx="11658600" cy="4625975"/>
          </a:xfrm>
        </p:spPr>
        <p:txBody>
          <a:bodyPr/>
          <a:lstStyle/>
          <a:p>
            <a:pPr eaLnBrk="1" hangingPunct="1"/>
            <a:r>
              <a:rPr lang="en-US" altLang="en-US">
                <a:ea typeface="ＭＳ Ｐゴシック" panose="020B0600070205080204" pitchFamily="34" charset="-128"/>
              </a:rPr>
              <a:t>Iodine can be heated in a vapor tent or a fuming gun to get prints off of paper, cardboard, and unpainted surfaces.  It fades and must be photographed.</a:t>
            </a:r>
          </a:p>
        </p:txBody>
      </p:sp>
      <p:pic>
        <p:nvPicPr>
          <p:cNvPr id="40965" name="Picture 4" descr="http://www.lhpolitech.com/images/cp-zwhj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462130"/>
            <a:ext cx="230253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http://www.evidentcrimescene.com/cata/chem/chemIod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42252"/>
            <a:ext cx="2905125" cy="198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4ED35EF2-5DD7-4527-8AF3-2CAAE67C7C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6243" y="3048000"/>
            <a:ext cx="2458692" cy="343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odine fuming">
            <a:extLst>
              <a:ext uri="{FF2B5EF4-FFF2-40B4-BE49-F238E27FC236}">
                <a16:creationId xmlns:a16="http://schemas.microsoft.com/office/drawing/2014/main" id="{BDF7E551-F195-45BE-A8F6-9C7C024D5821}"/>
              </a:ext>
            </a:extLst>
          </p:cNvPr>
          <p:cNvPicPr>
            <a:picLocks noChangeAspect="1" noChangeArrowheads="1"/>
          </p:cNvPicPr>
          <p:nvPr/>
        </p:nvPicPr>
        <p:blipFill>
          <a:blip r:embed="rId5" cstate="print">
            <a:lum bright="6000"/>
            <a:extLst>
              <a:ext uri="{28A0092B-C50C-407E-A947-70E740481C1C}">
                <a14:useLocalDpi xmlns:a14="http://schemas.microsoft.com/office/drawing/2010/main" val="0"/>
              </a:ext>
            </a:extLst>
          </a:blip>
          <a:srcRect l="32654" t="15346" r="18367"/>
          <a:stretch>
            <a:fillRect/>
          </a:stretch>
        </p:blipFill>
        <p:spPr>
          <a:xfrm>
            <a:off x="6172200" y="3018182"/>
            <a:ext cx="2518460" cy="341574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solidFill>
                  <a:schemeClr val="accent1">
                    <a:satMod val="150000"/>
                  </a:schemeClr>
                </a:solidFill>
                <a:ea typeface="+mj-ea"/>
                <a:cs typeface="+mj-cs"/>
              </a:rPr>
              <a:t>Methods to Collect Fingerprints</a:t>
            </a:r>
          </a:p>
        </p:txBody>
      </p:sp>
      <p:sp>
        <p:nvSpPr>
          <p:cNvPr id="37891" name="Content Placeholder 2"/>
          <p:cNvSpPr>
            <a:spLocks noGrp="1"/>
          </p:cNvSpPr>
          <p:nvPr>
            <p:ph idx="1"/>
          </p:nvPr>
        </p:nvSpPr>
        <p:spPr/>
        <p:txBody>
          <a:bodyPr/>
          <a:lstStyle/>
          <a:p>
            <a:pPr eaLnBrk="1" hangingPunct="1"/>
            <a:r>
              <a:rPr lang="en-US" altLang="en-US">
                <a:ea typeface="ＭＳ Ｐゴシック" panose="020B0600070205080204" pitchFamily="34" charset="-128"/>
              </a:rPr>
              <a:t>Ninhydrin can be sprayed on paper.  It reacts with amino acids in sweat to leave a purple print.</a:t>
            </a:r>
          </a:p>
        </p:txBody>
      </p:sp>
      <p:pic>
        <p:nvPicPr>
          <p:cNvPr id="37892" name="Picture 6" descr="Ninhydr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81400"/>
            <a:ext cx="4067176" cy="304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8" descr="Ninhydr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1912" y="3581400"/>
            <a:ext cx="4365215" cy="30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solidFill>
                  <a:schemeClr val="accent1">
                    <a:satMod val="150000"/>
                  </a:schemeClr>
                </a:solidFill>
                <a:ea typeface="+mj-ea"/>
                <a:cs typeface="+mj-cs"/>
              </a:rPr>
              <a:t>Methods to Collect Fingerprints</a:t>
            </a:r>
          </a:p>
        </p:txBody>
      </p:sp>
      <p:sp>
        <p:nvSpPr>
          <p:cNvPr id="39939" name="Content Placeholder 2"/>
          <p:cNvSpPr>
            <a:spLocks noGrp="1"/>
          </p:cNvSpPr>
          <p:nvPr>
            <p:ph idx="1"/>
          </p:nvPr>
        </p:nvSpPr>
        <p:spPr>
          <a:xfrm>
            <a:off x="152400" y="1774825"/>
            <a:ext cx="11430000" cy="4625975"/>
          </a:xfrm>
        </p:spPr>
        <p:txBody>
          <a:bodyPr/>
          <a:lstStyle/>
          <a:p>
            <a:pPr eaLnBrk="1" hangingPunct="1"/>
            <a:r>
              <a:rPr lang="en-US" altLang="en-US">
                <a:ea typeface="ＭＳ Ｐゴシック" panose="020B0600070205080204" pitchFamily="34" charset="-128"/>
              </a:rPr>
              <a:t>Wood or Styrofoam objects can be dipped or sprayed with silver nitrate.  It reacts with chloride in the salty sweat to show a print.</a:t>
            </a:r>
          </a:p>
        </p:txBody>
      </p:sp>
      <p:pic>
        <p:nvPicPr>
          <p:cNvPr id="39940" name="Picture 4" descr="http://www.sirchie.com/OverviewMethods/Surfaces%20pix/W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2895186"/>
            <a:ext cx="2514599" cy="375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descr="http://www.sirchie.com/OverviewMethods/Surfaces%20pix/PLAST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837961"/>
            <a:ext cx="1933576" cy="3809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8" descr="http://www.sirchie.com/OverviewMethods/SILVER-NITRA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422374"/>
            <a:ext cx="39624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p:cNvSpPr>
          <p:nvPr>
            <p:ph type="title"/>
          </p:nvPr>
        </p:nvSpPr>
        <p:spPr bwMode="auto">
          <a:xfrm>
            <a:off x="1981200" y="236539"/>
            <a:ext cx="8229600" cy="1000125"/>
          </a:xfrm>
        </p:spPr>
        <p:txBody>
          <a:bodyPr vert="horz" wrap="square" lIns="91440" tIns="45720" rIns="45720" bIns="45720"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lnSpc>
                <a:spcPts val="2400"/>
              </a:lnSpc>
              <a:defRPr/>
            </a:pPr>
            <a:endParaRPr lang="en-US" sz="4400" dirty="0">
              <a:solidFill>
                <a:srgbClr val="3A763A"/>
              </a:solidFill>
              <a:latin typeface="Kartika" pitchFamily="18" charset="0"/>
              <a:ea typeface="+mj-ea"/>
              <a:cs typeface="+mj-cs"/>
            </a:endParaRPr>
          </a:p>
        </p:txBody>
      </p:sp>
      <p:sp>
        <p:nvSpPr>
          <p:cNvPr id="44035" name="Rectangle 3"/>
          <p:cNvSpPr>
            <a:spLocks noGrp="1"/>
          </p:cNvSpPr>
          <p:nvPr>
            <p:ph type="body" idx="1"/>
          </p:nvPr>
        </p:nvSpPr>
        <p:spPr>
          <a:xfrm>
            <a:off x="2057400" y="1487523"/>
            <a:ext cx="8232775" cy="568325"/>
          </a:xfrm>
        </p:spPr>
        <p:txBody>
          <a:bodyPr/>
          <a:lstStyle/>
          <a:p>
            <a:pPr marL="119062" indent="0" eaLnBrk="1" hangingPunct="1">
              <a:buNone/>
            </a:pPr>
            <a:endParaRPr lang="en-US" altLang="en-US" sz="2800" dirty="0">
              <a:ea typeface="ＭＳ Ｐゴシック" panose="020B0600070205080204" pitchFamily="34" charset="-128"/>
            </a:endParaRPr>
          </a:p>
        </p:txBody>
      </p:sp>
      <p:pic>
        <p:nvPicPr>
          <p:cNvPr id="44036" name="Picture 4" descr="VMethods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931" y="1629402"/>
            <a:ext cx="11494137" cy="499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solidFill>
                  <a:schemeClr val="accent1">
                    <a:satMod val="150000"/>
                  </a:schemeClr>
                </a:solidFill>
                <a:ea typeface="+mj-ea"/>
                <a:cs typeface="+mj-cs"/>
              </a:rPr>
              <a:t>History of Fingerprinting</a:t>
            </a:r>
          </a:p>
        </p:txBody>
      </p:sp>
      <p:sp>
        <p:nvSpPr>
          <p:cNvPr id="14339" name="Content Placeholder 2"/>
          <p:cNvSpPr>
            <a:spLocks noGrp="1"/>
          </p:cNvSpPr>
          <p:nvPr>
            <p:ph idx="1"/>
          </p:nvPr>
        </p:nvSpPr>
        <p:spPr/>
        <p:txBody>
          <a:bodyPr/>
          <a:lstStyle/>
          <a:p>
            <a:pPr eaLnBrk="1" hangingPunct="1"/>
            <a:r>
              <a:rPr lang="en-US" altLang="en-US" dirty="0">
                <a:ea typeface="ＭＳ Ｐゴシック" panose="020B0600070205080204" pitchFamily="34" charset="-128"/>
              </a:rPr>
              <a:t>In 1788, Johann Christophe Andreas </a:t>
            </a:r>
            <a:r>
              <a:rPr lang="en-US" altLang="en-US" b="1" dirty="0">
                <a:ea typeface="ＭＳ Ｐゴシック" panose="020B0600070205080204" pitchFamily="34" charset="-128"/>
              </a:rPr>
              <a:t>Mayer </a:t>
            </a:r>
            <a:r>
              <a:rPr lang="en-US" altLang="en-US" dirty="0">
                <a:ea typeface="ＭＳ Ｐゴシック" panose="020B0600070205080204" pitchFamily="34" charset="-128"/>
              </a:rPr>
              <a:t>was the first to note that </a:t>
            </a:r>
            <a:r>
              <a:rPr lang="en-US" altLang="en-US" b="1" dirty="0">
                <a:ea typeface="ＭＳ Ｐゴシック" panose="020B0600070205080204" pitchFamily="34" charset="-128"/>
              </a:rPr>
              <a:t>no two fingerprints are the same</a:t>
            </a:r>
            <a:r>
              <a:rPr lang="en-US" altLang="en-US" dirty="0">
                <a:ea typeface="ＭＳ Ｐゴシック" panose="020B0600070205080204" pitchFamily="34" charset="-128"/>
              </a:rPr>
              <a:t>.</a:t>
            </a:r>
          </a:p>
        </p:txBody>
      </p:sp>
      <p:pic>
        <p:nvPicPr>
          <p:cNvPr id="14340" name="Picture 4" descr="http://www.buffalo.edu/news/hires/Fingerpri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124200"/>
            <a:ext cx="20113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Bild:Andreas Mayer 1716 178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6325" y="2855912"/>
            <a:ext cx="287655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solidFill>
                  <a:schemeClr val="accent1">
                    <a:satMod val="150000"/>
                  </a:schemeClr>
                </a:solidFill>
                <a:ea typeface="+mj-ea"/>
                <a:cs typeface="+mj-cs"/>
              </a:rPr>
              <a:t>History of Fingerprinting</a:t>
            </a:r>
          </a:p>
        </p:txBody>
      </p:sp>
      <p:sp>
        <p:nvSpPr>
          <p:cNvPr id="15363" name="Content Placeholder 2"/>
          <p:cNvSpPr>
            <a:spLocks noGrp="1"/>
          </p:cNvSpPr>
          <p:nvPr>
            <p:ph idx="1"/>
          </p:nvPr>
        </p:nvSpPr>
        <p:spPr>
          <a:xfrm>
            <a:off x="2362200" y="1774826"/>
            <a:ext cx="9067800" cy="2339975"/>
          </a:xfrm>
        </p:spPr>
        <p:txBody>
          <a:bodyPr/>
          <a:lstStyle/>
          <a:p>
            <a:pPr eaLnBrk="1" hangingPunct="1"/>
            <a:r>
              <a:rPr lang="en-US" altLang="en-US" sz="3500" dirty="0">
                <a:ea typeface="ＭＳ Ｐゴシック" panose="020B0600070205080204" pitchFamily="34" charset="-128"/>
              </a:rPr>
              <a:t>Sir William </a:t>
            </a:r>
            <a:r>
              <a:rPr lang="en-US" altLang="en-US" sz="3500" b="1" dirty="0">
                <a:ea typeface="ＭＳ Ｐゴシック" panose="020B0600070205080204" pitchFamily="34" charset="-128"/>
              </a:rPr>
              <a:t>Herschel</a:t>
            </a:r>
            <a:r>
              <a:rPr lang="en-US" altLang="en-US" sz="3500" dirty="0">
                <a:ea typeface="ＭＳ Ｐゴシック" panose="020B0600070205080204" pitchFamily="34" charset="-128"/>
              </a:rPr>
              <a:t>, in 1856, began the collection of fingerprints and noted they were </a:t>
            </a:r>
            <a:r>
              <a:rPr lang="en-US" altLang="en-US" sz="3500" b="1" dirty="0">
                <a:ea typeface="ＭＳ Ｐゴシック" panose="020B0600070205080204" pitchFamily="34" charset="-128"/>
              </a:rPr>
              <a:t>not altered by age</a:t>
            </a:r>
            <a:r>
              <a:rPr lang="en-US" altLang="en-US" sz="3500" dirty="0">
                <a:ea typeface="ＭＳ Ｐゴシック" panose="020B0600070205080204" pitchFamily="34" charset="-128"/>
              </a:rPr>
              <a:t>. </a:t>
            </a:r>
          </a:p>
          <a:p>
            <a:pPr eaLnBrk="1" hangingPunct="1"/>
            <a:endParaRPr lang="en-US" altLang="en-US" dirty="0">
              <a:ea typeface="ＭＳ Ｐゴシック" panose="020B0600070205080204" pitchFamily="34" charset="-128"/>
            </a:endParaRPr>
          </a:p>
        </p:txBody>
      </p:sp>
      <p:pic>
        <p:nvPicPr>
          <p:cNvPr id="15364" name="Picture 6" descr="http://www.oninonin.com/fp/fmiru/wm_herschels_fps_recorded_over_57y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343400"/>
            <a:ext cx="81534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descr="Herschel0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12515"/>
            <a:ext cx="16081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a:solidFill>
                  <a:schemeClr val="accent1">
                    <a:satMod val="150000"/>
                  </a:schemeClr>
                </a:solidFill>
                <a:ea typeface="+mj-ea"/>
                <a:cs typeface="+mj-cs"/>
              </a:rPr>
              <a:t>History of Fingerprinting</a:t>
            </a:r>
          </a:p>
        </p:txBody>
      </p:sp>
      <p:sp>
        <p:nvSpPr>
          <p:cNvPr id="16387" name="Content Placeholder 2"/>
          <p:cNvSpPr>
            <a:spLocks noGrp="1"/>
          </p:cNvSpPr>
          <p:nvPr>
            <p:ph idx="1"/>
          </p:nvPr>
        </p:nvSpPr>
        <p:spPr>
          <a:xfrm>
            <a:off x="76200" y="1749489"/>
            <a:ext cx="11811000" cy="4284663"/>
          </a:xfrm>
        </p:spPr>
        <p:txBody>
          <a:bodyPr/>
          <a:lstStyle/>
          <a:p>
            <a:pPr eaLnBrk="1" hangingPunct="1"/>
            <a:r>
              <a:rPr lang="en-US" altLang="en-US" dirty="0">
                <a:ea typeface="ＭＳ Ｐゴシック" panose="020B0600070205080204" pitchFamily="34" charset="-128"/>
              </a:rPr>
              <a:t>In 1879, </a:t>
            </a:r>
            <a:r>
              <a:rPr lang="en-US" b="0" i="0" dirty="0">
                <a:solidFill>
                  <a:srgbClr val="202124"/>
                </a:solidFill>
                <a:effectLst/>
                <a:latin typeface="Google Sans"/>
              </a:rPr>
              <a:t>Alphonse </a:t>
            </a:r>
            <a:r>
              <a:rPr lang="en-US" altLang="en-US" b="1" dirty="0">
                <a:ea typeface="ＭＳ Ｐゴシック" panose="020B0600070205080204" pitchFamily="34" charset="-128"/>
              </a:rPr>
              <a:t>Bertillon</a:t>
            </a:r>
            <a:r>
              <a:rPr lang="en-US" altLang="en-US" dirty="0">
                <a:ea typeface="ＭＳ Ｐゴシック" panose="020B0600070205080204" pitchFamily="34" charset="-128"/>
              </a:rPr>
              <a:t> began keeping measurements of criminals in police files.</a:t>
            </a:r>
          </a:p>
        </p:txBody>
      </p:sp>
      <p:pic>
        <p:nvPicPr>
          <p:cNvPr id="16388" name="Picture 2" descr="Alphonse Bertill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9" y="3007206"/>
            <a:ext cx="2612571" cy="308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http://www.onin.com/fp/fmiru/bertillon_measurements_diagr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2405306"/>
            <a:ext cx="2820988"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http://www.onin.com/fp/fmiru/bertillon_sys_forearm_stand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9788" y="2485236"/>
            <a:ext cx="3352800" cy="412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descr="Forearm Measurement Overhead View">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20275" y="-8763"/>
            <a:ext cx="23717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Bertillon’s Mug Shot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4350" y="1449885"/>
            <a:ext cx="7861737" cy="5408115"/>
          </a:xfrm>
        </p:spPr>
      </p:pic>
      <p:sp>
        <p:nvSpPr>
          <p:cNvPr id="3" name="TextBox 2">
            <a:extLst>
              <a:ext uri="{FF2B5EF4-FFF2-40B4-BE49-F238E27FC236}">
                <a16:creationId xmlns:a16="http://schemas.microsoft.com/office/drawing/2014/main" id="{1C6643BD-E40B-4B9E-AF9A-1172D50014FB}"/>
              </a:ext>
            </a:extLst>
          </p:cNvPr>
          <p:cNvSpPr txBox="1"/>
          <p:nvPr/>
        </p:nvSpPr>
        <p:spPr>
          <a:xfrm>
            <a:off x="165913" y="2035629"/>
            <a:ext cx="3796487" cy="2123658"/>
          </a:xfrm>
          <a:prstGeom prst="rect">
            <a:avLst/>
          </a:prstGeom>
          <a:noFill/>
        </p:spPr>
        <p:txBody>
          <a:bodyPr wrap="square" rtlCol="0">
            <a:spAutoFit/>
          </a:bodyPr>
          <a:lstStyle/>
          <a:p>
            <a:r>
              <a:rPr lang="en-US" sz="4400" dirty="0"/>
              <a:t>Bertillon also invented the mug shot.</a:t>
            </a:r>
          </a:p>
        </p:txBody>
      </p:sp>
    </p:spTree>
    <p:extLst>
      <p:ext uri="{BB962C8B-B14F-4D97-AF65-F5344CB8AC3E}">
        <p14:creationId xmlns:p14="http://schemas.microsoft.com/office/powerpoint/2010/main" val="1414486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5358" y="-77884"/>
            <a:ext cx="9879842" cy="13258748"/>
          </a:xfrm>
        </p:spPr>
      </p:pic>
    </p:spTree>
    <p:extLst>
      <p:ext uri="{BB962C8B-B14F-4D97-AF65-F5344CB8AC3E}">
        <p14:creationId xmlns:p14="http://schemas.microsoft.com/office/powerpoint/2010/main" val="658603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6709768"/>
            <a:ext cx="10112910" cy="13571527"/>
          </a:xfrm>
        </p:spPr>
      </p:pic>
    </p:spTree>
    <p:extLst>
      <p:ext uri="{BB962C8B-B14F-4D97-AF65-F5344CB8AC3E}">
        <p14:creationId xmlns:p14="http://schemas.microsoft.com/office/powerpoint/2010/main" val="31695572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CB943734C6304E9A9B1F24E81D5DD4" ma:contentTypeVersion="13" ma:contentTypeDescription="Create a new document." ma:contentTypeScope="" ma:versionID="70e714e4ee8db9f4efc64477e4ff5036">
  <xsd:schema xmlns:xsd="http://www.w3.org/2001/XMLSchema" xmlns:xs="http://www.w3.org/2001/XMLSchema" xmlns:p="http://schemas.microsoft.com/office/2006/metadata/properties" xmlns:ns3="bf11f4db-f016-4acd-a79c-dae28cb32233" xmlns:ns4="25715086-fb56-448a-8f44-7ff13588087d" targetNamespace="http://schemas.microsoft.com/office/2006/metadata/properties" ma:root="true" ma:fieldsID="edfc2486333ad054361f73cdd0e0a678" ns3:_="" ns4:_="">
    <xsd:import namespace="bf11f4db-f016-4acd-a79c-dae28cb32233"/>
    <xsd:import namespace="25715086-fb56-448a-8f44-7ff13588087d"/>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11f4db-f016-4acd-a79c-dae28cb32233"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715086-fb56-448a-8f44-7ff13588087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DD380C-9AB6-476B-8959-E334DC69136B}">
  <ds:schemaRefs>
    <ds:schemaRef ds:uri="25715086-fb56-448a-8f44-7ff13588087d"/>
    <ds:schemaRef ds:uri="bf11f4db-f016-4acd-a79c-dae28cb322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2BD6AA6-DF60-4621-BEC3-0977A5E63BFB}">
  <ds:schemaRefs>
    <ds:schemaRef ds:uri="25715086-fb56-448a-8f44-7ff13588087d"/>
    <ds:schemaRef ds:uri="bf11f4db-f016-4acd-a79c-dae28cb322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486754C-2218-44A8-8945-BE0D43D7F8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Module</Template>
  <TotalTime>2</TotalTime>
  <Words>1324</Words>
  <Application>Microsoft Office PowerPoint</Application>
  <PresentationFormat>Widescreen</PresentationFormat>
  <Paragraphs>113</Paragraphs>
  <Slides>39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Calibri</vt:lpstr>
      <vt:lpstr>Corbel</vt:lpstr>
      <vt:lpstr>Google Sans</vt:lpstr>
      <vt:lpstr>Kartika</vt:lpstr>
      <vt:lpstr>Toronto</vt:lpstr>
      <vt:lpstr>Wingdings</vt:lpstr>
      <vt:lpstr>Wingdings 2</vt:lpstr>
      <vt:lpstr>Wingdings 3</vt:lpstr>
      <vt:lpstr>Module</vt:lpstr>
      <vt:lpstr>Fingerprints</vt:lpstr>
      <vt:lpstr>History of Fingerprinting</vt:lpstr>
      <vt:lpstr>PowerPoint Presentation</vt:lpstr>
      <vt:lpstr>History of Fingerprinting</vt:lpstr>
      <vt:lpstr>History of Fingerprinting</vt:lpstr>
      <vt:lpstr>History of Fingerprinting</vt:lpstr>
      <vt:lpstr>Bertillon’s Mug Shot</vt:lpstr>
      <vt:lpstr>PowerPoint Presentation</vt:lpstr>
      <vt:lpstr>PowerPoint Presentation</vt:lpstr>
      <vt:lpstr>Bertillon Measurements </vt:lpstr>
      <vt:lpstr>PowerPoint Presentation</vt:lpstr>
      <vt:lpstr>The Wests</vt:lpstr>
      <vt:lpstr>PowerPoint Presentation</vt:lpstr>
      <vt:lpstr>History of Fingerprinting</vt:lpstr>
      <vt:lpstr>History of Fingerprinting</vt:lpstr>
      <vt:lpstr>History of Fingerprinting</vt:lpstr>
      <vt:lpstr>What is a Fingerprint?</vt:lpstr>
      <vt:lpstr>Fundamental Principles of Fingerprints</vt:lpstr>
      <vt:lpstr>Characteristics of Fingerprints</vt:lpstr>
      <vt:lpstr>Characteristics of Fingerprints</vt:lpstr>
      <vt:lpstr>Characteristics of Fingerprints</vt:lpstr>
      <vt:lpstr>Make your 10 Card</vt:lpstr>
      <vt:lpstr> Characteristics of Fingerprints </vt:lpstr>
      <vt:lpstr>Ridge Characteristics</vt:lpstr>
      <vt:lpstr>Fingerprint Minutiae</vt:lpstr>
      <vt:lpstr>Fingerprint Minutiae</vt:lpstr>
      <vt:lpstr>Comparison</vt:lpstr>
      <vt:lpstr>Can Fingerprints Be Changed?</vt:lpstr>
      <vt:lpstr>Minutiae</vt:lpstr>
      <vt:lpstr>AFIS:  Automated Fingerprint Identification System </vt:lpstr>
      <vt:lpstr>AFIS and IAFIS</vt:lpstr>
      <vt:lpstr>NGI: Next Generation Identification </vt:lpstr>
      <vt:lpstr>Evidence Types</vt:lpstr>
      <vt:lpstr>Methods to Collect Fingerprints</vt:lpstr>
      <vt:lpstr>Methods to Collect Fingerprints</vt:lpstr>
      <vt:lpstr>Methods to Collect Fingerprints</vt:lpstr>
      <vt:lpstr>Methods to Collect Fingerprints</vt:lpstr>
      <vt:lpstr>Methods to Collect Fingerprints</vt:lpstr>
      <vt:lpstr>PowerPoint Presentation</vt:lpstr>
    </vt:vector>
  </TitlesOfParts>
  <Company>Buckeye Union High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Fingerprints</dc:title>
  <dc:creator>Kristen Kohli</dc:creator>
  <cp:lastModifiedBy>Nikki Bisesi</cp:lastModifiedBy>
  <cp:revision>1</cp:revision>
  <cp:lastPrinted>2019-01-14T13:47:56Z</cp:lastPrinted>
  <dcterms:created xsi:type="dcterms:W3CDTF">2011-01-31T02:08:03Z</dcterms:created>
  <dcterms:modified xsi:type="dcterms:W3CDTF">2022-01-18T18:46:25Z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0x010100C2CB943734C6304E9A9B1F24E81D5DD4</vt:lpwstr>
  </property>
</Properties>
</file>