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306" r:id="rId4"/>
    <p:sldId id="258" r:id="rId5"/>
    <p:sldId id="307" r:id="rId6"/>
    <p:sldId id="305" r:id="rId7"/>
    <p:sldId id="299" r:id="rId8"/>
    <p:sldId id="291" r:id="rId9"/>
    <p:sldId id="301" r:id="rId10"/>
    <p:sldId id="295" r:id="rId11"/>
    <p:sldId id="296" r:id="rId12"/>
    <p:sldId id="304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AF7C7-E77F-43CA-BEED-409570BDB19C}" v="7" dt="2022-04-20T18:05:27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Bisesi" userId="213567c6-d9db-451c-b76e-a40cdd8bbd70" providerId="ADAL" clId="{7CBAF7C7-E77F-43CA-BEED-409570BDB19C}"/>
    <pc:docChg chg="undo custSel modSld sldOrd">
      <pc:chgData name="Nikki Bisesi" userId="213567c6-d9db-451c-b76e-a40cdd8bbd70" providerId="ADAL" clId="{7CBAF7C7-E77F-43CA-BEED-409570BDB19C}" dt="2022-04-20T23:11:42.860" v="200" actId="27636"/>
      <pc:docMkLst>
        <pc:docMk/>
      </pc:docMkLst>
      <pc:sldChg chg="modSp mod">
        <pc:chgData name="Nikki Bisesi" userId="213567c6-d9db-451c-b76e-a40cdd8bbd70" providerId="ADAL" clId="{7CBAF7C7-E77F-43CA-BEED-409570BDB19C}" dt="2022-04-20T18:03:08.190" v="2" actId="27636"/>
        <pc:sldMkLst>
          <pc:docMk/>
          <pc:sldMk cId="0" sldId="258"/>
        </pc:sldMkLst>
        <pc:spChg chg="mod">
          <ac:chgData name="Nikki Bisesi" userId="213567c6-d9db-451c-b76e-a40cdd8bbd70" providerId="ADAL" clId="{7CBAF7C7-E77F-43CA-BEED-409570BDB19C}" dt="2022-04-20T18:03:08.190" v="2" actId="27636"/>
          <ac:spMkLst>
            <pc:docMk/>
            <pc:sldMk cId="0" sldId="258"/>
            <ac:spMk id="39942" creationId="{F39DA53B-1670-4BEC-8EE6-025589C0081C}"/>
          </ac:spMkLst>
        </pc:spChg>
      </pc:sldChg>
      <pc:sldChg chg="modSp mod setBg">
        <pc:chgData name="Nikki Bisesi" userId="213567c6-d9db-451c-b76e-a40cdd8bbd70" providerId="ADAL" clId="{7CBAF7C7-E77F-43CA-BEED-409570BDB19C}" dt="2022-04-20T18:05:27.870" v="6" actId="403"/>
        <pc:sldMkLst>
          <pc:docMk/>
          <pc:sldMk cId="0" sldId="294"/>
        </pc:sldMkLst>
        <pc:spChg chg="mod">
          <ac:chgData name="Nikki Bisesi" userId="213567c6-d9db-451c-b76e-a40cdd8bbd70" providerId="ADAL" clId="{7CBAF7C7-E77F-43CA-BEED-409570BDB19C}" dt="2022-04-20T18:04:59.323" v="5" actId="26606"/>
          <ac:spMkLst>
            <pc:docMk/>
            <pc:sldMk cId="0" sldId="294"/>
            <ac:spMk id="49154" creationId="{85DF52F0-BA5B-4194-860D-6754990B1788}"/>
          </ac:spMkLst>
        </pc:spChg>
        <pc:spChg chg="mod">
          <ac:chgData name="Nikki Bisesi" userId="213567c6-d9db-451c-b76e-a40cdd8bbd70" providerId="ADAL" clId="{7CBAF7C7-E77F-43CA-BEED-409570BDB19C}" dt="2022-04-20T18:04:59.323" v="5" actId="26606"/>
          <ac:spMkLst>
            <pc:docMk/>
            <pc:sldMk cId="0" sldId="294"/>
            <ac:spMk id="49155" creationId="{EEE7513D-AF5E-4472-ACD0-44EBA63D941E}"/>
          </ac:spMkLst>
        </pc:spChg>
        <pc:spChg chg="mod">
          <ac:chgData name="Nikki Bisesi" userId="213567c6-d9db-451c-b76e-a40cdd8bbd70" providerId="ADAL" clId="{7CBAF7C7-E77F-43CA-BEED-409570BDB19C}" dt="2022-04-20T18:04:59.323" v="5" actId="26606"/>
          <ac:spMkLst>
            <pc:docMk/>
            <pc:sldMk cId="0" sldId="294"/>
            <ac:spMk id="49156" creationId="{8C5A96A0-30F1-4EB1-8A71-5E0EE53E723C}"/>
          </ac:spMkLst>
        </pc:spChg>
        <pc:spChg chg="mod">
          <ac:chgData name="Nikki Bisesi" userId="213567c6-d9db-451c-b76e-a40cdd8bbd70" providerId="ADAL" clId="{7CBAF7C7-E77F-43CA-BEED-409570BDB19C}" dt="2022-04-20T18:05:27.870" v="6" actId="403"/>
          <ac:spMkLst>
            <pc:docMk/>
            <pc:sldMk cId="0" sldId="294"/>
            <ac:spMk id="49157" creationId="{BC6537AB-FF17-4C13-AFD0-4ED248D3EAE6}"/>
          </ac:spMkLst>
        </pc:spChg>
        <pc:picChg chg="mod ord">
          <ac:chgData name="Nikki Bisesi" userId="213567c6-d9db-451c-b76e-a40cdd8bbd70" providerId="ADAL" clId="{7CBAF7C7-E77F-43CA-BEED-409570BDB19C}" dt="2022-04-20T18:04:59.323" v="5" actId="26606"/>
          <ac:picMkLst>
            <pc:docMk/>
            <pc:sldMk cId="0" sldId="294"/>
            <ac:picMk id="2" creationId="{F06614DC-949C-453D-94D4-B46AFA924ABF}"/>
          </ac:picMkLst>
        </pc:picChg>
      </pc:sldChg>
      <pc:sldChg chg="modSp mod">
        <pc:chgData name="Nikki Bisesi" userId="213567c6-d9db-451c-b76e-a40cdd8bbd70" providerId="ADAL" clId="{7CBAF7C7-E77F-43CA-BEED-409570BDB19C}" dt="2022-04-20T23:10:15.589" v="170" actId="27636"/>
        <pc:sldMkLst>
          <pc:docMk/>
          <pc:sldMk cId="0" sldId="299"/>
        </pc:sldMkLst>
        <pc:spChg chg="mod">
          <ac:chgData name="Nikki Bisesi" userId="213567c6-d9db-451c-b76e-a40cdd8bbd70" providerId="ADAL" clId="{7CBAF7C7-E77F-43CA-BEED-409570BDB19C}" dt="2022-04-20T23:10:15.589" v="170" actId="27636"/>
          <ac:spMkLst>
            <pc:docMk/>
            <pc:sldMk cId="0" sldId="299"/>
            <ac:spMk id="46085" creationId="{F0E9B24F-ADE8-4474-B4D2-4ABD6C7C9345}"/>
          </ac:spMkLst>
        </pc:spChg>
      </pc:sldChg>
      <pc:sldChg chg="modSp mod ord">
        <pc:chgData name="Nikki Bisesi" userId="213567c6-d9db-451c-b76e-a40cdd8bbd70" providerId="ADAL" clId="{7CBAF7C7-E77F-43CA-BEED-409570BDB19C}" dt="2022-04-20T23:11:42.860" v="200" actId="27636"/>
        <pc:sldMkLst>
          <pc:docMk/>
          <pc:sldMk cId="0" sldId="305"/>
        </pc:sldMkLst>
        <pc:spChg chg="mod">
          <ac:chgData name="Nikki Bisesi" userId="213567c6-d9db-451c-b76e-a40cdd8bbd70" providerId="ADAL" clId="{7CBAF7C7-E77F-43CA-BEED-409570BDB19C}" dt="2022-04-20T23:11:42.860" v="200" actId="27636"/>
          <ac:spMkLst>
            <pc:docMk/>
            <pc:sldMk cId="0" sldId="305"/>
            <ac:spMk id="5" creationId="{64AA36CE-30D6-4973-A5A4-BB52BC4F0810}"/>
          </ac:spMkLst>
        </pc:spChg>
      </pc:sldChg>
    </pc:docChg>
  </pc:docChgLst>
  <pc:docChgLst>
    <pc:chgData name="Nikki Bisesi" userId="213567c6-d9db-451c-b76e-a40cdd8bbd70" providerId="ADAL" clId="{AF5BF306-D576-4535-9DF0-D2FA319D0806}"/>
    <pc:docChg chg="undo custSel modSld">
      <pc:chgData name="Nikki Bisesi" userId="213567c6-d9db-451c-b76e-a40cdd8bbd70" providerId="ADAL" clId="{AF5BF306-D576-4535-9DF0-D2FA319D0806}" dt="2021-11-15T16:19:52.916" v="10" actId="1076"/>
      <pc:docMkLst>
        <pc:docMk/>
      </pc:docMkLst>
      <pc:sldChg chg="addSp delSp modSp mod setBg">
        <pc:chgData name="Nikki Bisesi" userId="213567c6-d9db-451c-b76e-a40cdd8bbd70" providerId="ADAL" clId="{AF5BF306-D576-4535-9DF0-D2FA319D0806}" dt="2021-11-15T16:19:52.916" v="10" actId="1076"/>
        <pc:sldMkLst>
          <pc:docMk/>
          <pc:sldMk cId="0" sldId="294"/>
        </pc:sldMkLst>
        <pc:spChg chg="mod">
          <ac:chgData name="Nikki Bisesi" userId="213567c6-d9db-451c-b76e-a40cdd8bbd70" providerId="ADAL" clId="{AF5BF306-D576-4535-9DF0-D2FA319D0806}" dt="2021-11-15T16:19:48.730" v="8"/>
          <ac:spMkLst>
            <pc:docMk/>
            <pc:sldMk cId="0" sldId="294"/>
            <ac:spMk id="49154" creationId="{85DF52F0-BA5B-4194-860D-6754990B1788}"/>
          </ac:spMkLst>
        </pc:spChg>
        <pc:spChg chg="mod">
          <ac:chgData name="Nikki Bisesi" userId="213567c6-d9db-451c-b76e-a40cdd8bbd70" providerId="ADAL" clId="{AF5BF306-D576-4535-9DF0-D2FA319D0806}" dt="2021-11-15T16:19:48.730" v="8"/>
          <ac:spMkLst>
            <pc:docMk/>
            <pc:sldMk cId="0" sldId="294"/>
            <ac:spMk id="49155" creationId="{EEE7513D-AF5E-4472-ACD0-44EBA63D941E}"/>
          </ac:spMkLst>
        </pc:spChg>
        <pc:spChg chg="mod">
          <ac:chgData name="Nikki Bisesi" userId="213567c6-d9db-451c-b76e-a40cdd8bbd70" providerId="ADAL" clId="{AF5BF306-D576-4535-9DF0-D2FA319D0806}" dt="2021-11-15T16:19:48.730" v="8"/>
          <ac:spMkLst>
            <pc:docMk/>
            <pc:sldMk cId="0" sldId="294"/>
            <ac:spMk id="49156" creationId="{8C5A96A0-30F1-4EB1-8A71-5E0EE53E723C}"/>
          </ac:spMkLst>
        </pc:spChg>
        <pc:spChg chg="mod">
          <ac:chgData name="Nikki Bisesi" userId="213567c6-d9db-451c-b76e-a40cdd8bbd70" providerId="ADAL" clId="{AF5BF306-D576-4535-9DF0-D2FA319D0806}" dt="2021-11-15T16:19:48.730" v="8"/>
          <ac:spMkLst>
            <pc:docMk/>
            <pc:sldMk cId="0" sldId="294"/>
            <ac:spMk id="49157" creationId="{BC6537AB-FF17-4C13-AFD0-4ED248D3EAE6}"/>
          </ac:spMkLst>
        </pc:spChg>
        <pc:picChg chg="add mod ord">
          <ac:chgData name="Nikki Bisesi" userId="213567c6-d9db-451c-b76e-a40cdd8bbd70" providerId="ADAL" clId="{AF5BF306-D576-4535-9DF0-D2FA319D0806}" dt="2021-11-15T16:19:52.916" v="10" actId="1076"/>
          <ac:picMkLst>
            <pc:docMk/>
            <pc:sldMk cId="0" sldId="294"/>
            <ac:picMk id="2" creationId="{F06614DC-949C-453D-94D4-B46AFA924ABF}"/>
          </ac:picMkLst>
        </pc:picChg>
        <pc:picChg chg="del mod">
          <ac:chgData name="Nikki Bisesi" userId="213567c6-d9db-451c-b76e-a40cdd8bbd70" providerId="ADAL" clId="{AF5BF306-D576-4535-9DF0-D2FA319D0806}" dt="2021-11-15T16:19:30.723" v="2" actId="478"/>
          <ac:picMkLst>
            <pc:docMk/>
            <pc:sldMk cId="0" sldId="294"/>
            <ac:picMk id="1026" creationId="{28CE8EA8-3555-48E2-A2B9-AE1DECE4A586}"/>
          </ac:picMkLst>
        </pc:picChg>
      </pc:sldChg>
    </pc:docChg>
  </pc:docChgLst>
  <pc:docChgLst>
    <pc:chgData name="Nikki" userId="213567c6-d9db-451c-b76e-a40cdd8bbd70" providerId="ADAL" clId="{A263B410-036F-47A9-8A83-AE0258B368B2}"/>
    <pc:docChg chg="undo custSel addSld modSld sldOrd">
      <pc:chgData name="Nikki" userId="213567c6-d9db-451c-b76e-a40cdd8bbd70" providerId="ADAL" clId="{A263B410-036F-47A9-8A83-AE0258B368B2}" dt="2022-04-21T00:20:11.446" v="217" actId="1076"/>
      <pc:docMkLst>
        <pc:docMk/>
      </pc:docMkLst>
      <pc:sldChg chg="add">
        <pc:chgData name="Nikki" userId="213567c6-d9db-451c-b76e-a40cdd8bbd70" providerId="ADAL" clId="{A263B410-036F-47A9-8A83-AE0258B368B2}" dt="2022-04-20T23:51:05.108" v="0" actId="22"/>
        <pc:sldMkLst>
          <pc:docMk/>
          <pc:sldMk cId="0" sldId="288"/>
        </pc:sldMkLst>
      </pc:sldChg>
      <pc:sldChg chg="addSp delSp modSp">
        <pc:chgData name="Nikki" userId="213567c6-d9db-451c-b76e-a40cdd8bbd70" providerId="ADAL" clId="{A263B410-036F-47A9-8A83-AE0258B368B2}" dt="2022-04-21T00:02:11.618" v="30" actId="1076"/>
        <pc:sldMkLst>
          <pc:docMk/>
          <pc:sldMk cId="0" sldId="294"/>
        </pc:sldMkLst>
        <pc:spChg chg="mod">
          <ac:chgData name="Nikki" userId="213567c6-d9db-451c-b76e-a40cdd8bbd70" providerId="ADAL" clId="{A263B410-036F-47A9-8A83-AE0258B368B2}" dt="2022-04-20T23:57:52.396" v="13" actId="1076"/>
          <ac:spMkLst>
            <pc:docMk/>
            <pc:sldMk cId="0" sldId="294"/>
            <ac:spMk id="49156" creationId="{8C5A96A0-30F1-4EB1-8A71-5E0EE53E723C}"/>
          </ac:spMkLst>
        </pc:spChg>
        <pc:spChg chg="mod">
          <ac:chgData name="Nikki" userId="213567c6-d9db-451c-b76e-a40cdd8bbd70" providerId="ADAL" clId="{A263B410-036F-47A9-8A83-AE0258B368B2}" dt="2022-04-20T23:57:58.596" v="14" actId="1076"/>
          <ac:spMkLst>
            <pc:docMk/>
            <pc:sldMk cId="0" sldId="294"/>
            <ac:spMk id="49157" creationId="{BC6537AB-FF17-4C13-AFD0-4ED248D3EAE6}"/>
          </ac:spMkLst>
        </pc:spChg>
        <pc:picChg chg="del">
          <ac:chgData name="Nikki" userId="213567c6-d9db-451c-b76e-a40cdd8bbd70" providerId="ADAL" clId="{A263B410-036F-47A9-8A83-AE0258B368B2}" dt="2022-04-20T23:51:36.995" v="1" actId="478"/>
          <ac:picMkLst>
            <pc:docMk/>
            <pc:sldMk cId="0" sldId="294"/>
            <ac:picMk id="2" creationId="{F06614DC-949C-453D-94D4-B46AFA924ABF}"/>
          </ac:picMkLst>
        </pc:picChg>
        <pc:picChg chg="add del mod">
          <ac:chgData name="Nikki" userId="213567c6-d9db-451c-b76e-a40cdd8bbd70" providerId="ADAL" clId="{A263B410-036F-47A9-8A83-AE0258B368B2}" dt="2022-04-20T23:55:24.691" v="5" actId="478"/>
          <ac:picMkLst>
            <pc:docMk/>
            <pc:sldMk cId="0" sldId="294"/>
            <ac:picMk id="3" creationId="{1E92C8D9-5C47-4A38-A6D9-2C3E3EA78432}"/>
          </ac:picMkLst>
        </pc:picChg>
        <pc:picChg chg="add mod">
          <ac:chgData name="Nikki" userId="213567c6-d9db-451c-b76e-a40cdd8bbd70" providerId="ADAL" clId="{A263B410-036F-47A9-8A83-AE0258B368B2}" dt="2022-04-20T23:58:02.892" v="15" actId="1076"/>
          <ac:picMkLst>
            <pc:docMk/>
            <pc:sldMk cId="0" sldId="294"/>
            <ac:picMk id="4" creationId="{765A6D3B-61C3-46F7-899C-4D974903C51B}"/>
          </ac:picMkLst>
        </pc:picChg>
        <pc:picChg chg="add del mod">
          <ac:chgData name="Nikki" userId="213567c6-d9db-451c-b76e-a40cdd8bbd70" providerId="ADAL" clId="{A263B410-036F-47A9-8A83-AE0258B368B2}" dt="2022-04-21T00:00:40.092" v="20" actId="478"/>
          <ac:picMkLst>
            <pc:docMk/>
            <pc:sldMk cId="0" sldId="294"/>
            <ac:picMk id="5" creationId="{C21E2150-73A6-4AF1-ADDE-CC5D5A2B0D17}"/>
          </ac:picMkLst>
        </pc:picChg>
        <pc:picChg chg="add del">
          <ac:chgData name="Nikki" userId="213567c6-d9db-451c-b76e-a40cdd8bbd70" providerId="ADAL" clId="{A263B410-036F-47A9-8A83-AE0258B368B2}" dt="2022-04-21T00:00:28.091" v="18" actId="478"/>
          <ac:picMkLst>
            <pc:docMk/>
            <pc:sldMk cId="0" sldId="294"/>
            <ac:picMk id="6" creationId="{B568DE51-54B0-4B29-9A46-8EC620DE8119}"/>
          </ac:picMkLst>
        </pc:picChg>
        <pc:picChg chg="add del mod">
          <ac:chgData name="Nikki" userId="213567c6-d9db-451c-b76e-a40cdd8bbd70" providerId="ADAL" clId="{A263B410-036F-47A9-8A83-AE0258B368B2}" dt="2022-04-21T00:02:04.105" v="27" actId="478"/>
          <ac:picMkLst>
            <pc:docMk/>
            <pc:sldMk cId="0" sldId="294"/>
            <ac:picMk id="9" creationId="{886AD0AC-F1D1-4653-A74F-2AE7846609DD}"/>
          </ac:picMkLst>
        </pc:picChg>
        <pc:picChg chg="add mod">
          <ac:chgData name="Nikki" userId="213567c6-d9db-451c-b76e-a40cdd8bbd70" providerId="ADAL" clId="{A263B410-036F-47A9-8A83-AE0258B368B2}" dt="2022-04-21T00:02:11.618" v="30" actId="1076"/>
          <ac:picMkLst>
            <pc:docMk/>
            <pc:sldMk cId="0" sldId="294"/>
            <ac:picMk id="10" creationId="{9EE20174-6593-4417-9267-120B55A2C20E}"/>
          </ac:picMkLst>
        </pc:picChg>
      </pc:sldChg>
      <pc:sldChg chg="add ord">
        <pc:chgData name="Nikki" userId="213567c6-d9db-451c-b76e-a40cdd8bbd70" providerId="ADAL" clId="{A263B410-036F-47A9-8A83-AE0258B368B2}" dt="2022-04-21T00:04:35.093" v="74" actId="1076"/>
        <pc:sldMkLst>
          <pc:docMk/>
          <pc:sldMk cId="0" sldId="295"/>
        </pc:sldMkLst>
      </pc:sldChg>
      <pc:sldChg chg="modSp ord">
        <pc:chgData name="Nikki" userId="213567c6-d9db-451c-b76e-a40cdd8bbd70" providerId="ADAL" clId="{A263B410-036F-47A9-8A83-AE0258B368B2}" dt="2022-04-21T00:20:11.446" v="217" actId="1076"/>
        <pc:sldMkLst>
          <pc:docMk/>
          <pc:sldMk cId="0" sldId="296"/>
        </pc:sldMkLst>
        <pc:spChg chg="mod">
          <ac:chgData name="Nikki" userId="213567c6-d9db-451c-b76e-a40cdd8bbd70" providerId="ADAL" clId="{A263B410-036F-47A9-8A83-AE0258B368B2}" dt="2022-04-21T00:03:55.538" v="71" actId="1076"/>
          <ac:spMkLst>
            <pc:docMk/>
            <pc:sldMk cId="0" sldId="296"/>
            <ac:spMk id="51205" creationId="{892DD83A-8335-452B-9A50-169747C3588A}"/>
          </ac:spMkLst>
        </pc:spChg>
        <pc:picChg chg="mod">
          <ac:chgData name="Nikki" userId="213567c6-d9db-451c-b76e-a40cdd8bbd70" providerId="ADAL" clId="{A263B410-036F-47A9-8A83-AE0258B368B2}" dt="2022-04-21T00:20:11.446" v="217" actId="1076"/>
          <ac:picMkLst>
            <pc:docMk/>
            <pc:sldMk cId="0" sldId="296"/>
            <ac:picMk id="51206" creationId="{D2BD2FD2-F881-436E-A8AE-755C5C1C6194}"/>
          </ac:picMkLst>
        </pc:picChg>
        <pc:picChg chg="mod">
          <ac:chgData name="Nikki" userId="213567c6-d9db-451c-b76e-a40cdd8bbd70" providerId="ADAL" clId="{A263B410-036F-47A9-8A83-AE0258B368B2}" dt="2022-04-21T00:20:07.789" v="216" actId="1076"/>
          <ac:picMkLst>
            <pc:docMk/>
            <pc:sldMk cId="0" sldId="296"/>
            <ac:picMk id="51207" creationId="{FF8D186E-7745-4EAA-821A-4FD90AF59694}"/>
          </ac:picMkLst>
        </pc:picChg>
      </pc:sldChg>
      <pc:sldChg chg="ord">
        <pc:chgData name="Nikki" userId="213567c6-d9db-451c-b76e-a40cdd8bbd70" providerId="ADAL" clId="{A263B410-036F-47A9-8A83-AE0258B368B2}" dt="2022-04-21T00:04:59.384" v="77" actId="1076"/>
        <pc:sldMkLst>
          <pc:docMk/>
          <pc:sldMk cId="0" sldId="301"/>
        </pc:sldMkLst>
      </pc:sldChg>
      <pc:sldChg chg="ord">
        <pc:chgData name="Nikki" userId="213567c6-d9db-451c-b76e-a40cdd8bbd70" providerId="ADAL" clId="{A263B410-036F-47A9-8A83-AE0258B368B2}" dt="2022-04-21T00:04:54.446" v="76" actId="1076"/>
        <pc:sldMkLst>
          <pc:docMk/>
          <pc:sldMk cId="0" sldId="304"/>
        </pc:sldMkLst>
      </pc:sldChg>
      <pc:sldChg chg="addSp delSp modSp add ord">
        <pc:chgData name="Nikki" userId="213567c6-d9db-451c-b76e-a40cdd8bbd70" providerId="ADAL" clId="{A263B410-036F-47A9-8A83-AE0258B368B2}" dt="2022-04-21T00:19:01.680" v="214" actId="1076"/>
        <pc:sldMkLst>
          <pc:docMk/>
          <pc:sldMk cId="0" sldId="306"/>
        </pc:sldMkLst>
        <pc:spChg chg="del mod">
          <ac:chgData name="Nikki" userId="213567c6-d9db-451c-b76e-a40cdd8bbd70" providerId="ADAL" clId="{A263B410-036F-47A9-8A83-AE0258B368B2}" dt="2022-04-21T00:12:34.817" v="206" actId="21"/>
          <ac:spMkLst>
            <pc:docMk/>
            <pc:sldMk cId="0" sldId="306"/>
            <ac:spMk id="6" creationId="{750C85BE-95EE-4915-B0F0-AFBB666DDEEA}"/>
          </ac:spMkLst>
        </pc:spChg>
        <pc:spChg chg="mod">
          <ac:chgData name="Nikki" userId="213567c6-d9db-451c-b76e-a40cdd8bbd70" providerId="ADAL" clId="{A263B410-036F-47A9-8A83-AE0258B368B2}" dt="2022-04-21T00:16:55.568" v="210" actId="14100"/>
          <ac:spMkLst>
            <pc:docMk/>
            <pc:sldMk cId="0" sldId="306"/>
            <ac:spMk id="44035" creationId="{276000D0-1651-4765-9488-9E1CF3AE6538}"/>
          </ac:spMkLst>
        </pc:spChg>
        <pc:picChg chg="add mod">
          <ac:chgData name="Nikki" userId="213567c6-d9db-451c-b76e-a40cdd8bbd70" providerId="ADAL" clId="{A263B410-036F-47A9-8A83-AE0258B368B2}" dt="2022-04-21T00:19:01.680" v="214" actId="1076"/>
          <ac:picMkLst>
            <pc:docMk/>
            <pc:sldMk cId="0" sldId="306"/>
            <ac:picMk id="2" creationId="{3CF9EAF5-A7E7-48B6-954E-C5AE46EBB79E}"/>
          </ac:picMkLst>
        </pc:picChg>
        <pc:picChg chg="mod">
          <ac:chgData name="Nikki" userId="213567c6-d9db-451c-b76e-a40cdd8bbd70" providerId="ADAL" clId="{A263B410-036F-47A9-8A83-AE0258B368B2}" dt="2022-04-21T00:18:59.170" v="213" actId="14100"/>
          <ac:picMkLst>
            <pc:docMk/>
            <pc:sldMk cId="0" sldId="306"/>
            <ac:picMk id="44036" creationId="{E907406A-3157-4047-8FCD-BF6FAE1ACBF3}"/>
          </ac:picMkLst>
        </pc:picChg>
        <pc:picChg chg="del">
          <ac:chgData name="Nikki" userId="213567c6-d9db-451c-b76e-a40cdd8bbd70" providerId="ADAL" clId="{A263B410-036F-47A9-8A83-AE0258B368B2}" dt="2022-04-21T00:12:36.965" v="207" actId="478"/>
          <ac:picMkLst>
            <pc:docMk/>
            <pc:sldMk cId="0" sldId="306"/>
            <ac:picMk id="44037" creationId="{51DCCAB0-8299-45DA-97BA-EB87460D08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1826-30D8-4D82-9F6F-5857B698F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Forensic Odontology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4C7B3-3D07-4D52-85EC-EBDD725903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9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2">
            <a:extLst>
              <a:ext uri="{FF2B5EF4-FFF2-40B4-BE49-F238E27FC236}">
                <a16:creationId xmlns:a16="http://schemas.microsoft.com/office/drawing/2014/main" id="{603BBE1F-7DBA-4CF7-ACAB-D0D64D97D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Dental Records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9FB537D6-C3DD-4356-A05B-89F969A68D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678" y="1178561"/>
            <a:ext cx="10178322" cy="470103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Forensic Odontologist compares	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The antemortem records (take during life)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The postmortem records (recorded after death)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Especially helpful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Fillings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Bridgework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Dental implants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BE4A2C44-173A-4766-ACA1-62DC88AB4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000"/>
              <a:t>Forensic Science II:  Forensic Odontology, Chapter 11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/>
              <a:t>© 2012 Cengage Learning. All Rights Reserved</a:t>
            </a:r>
          </a:p>
        </p:txBody>
      </p:sp>
      <p:sp>
        <p:nvSpPr>
          <p:cNvPr id="50178" name="Rectangle 13">
            <a:extLst>
              <a:ext uri="{FF2B5EF4-FFF2-40B4-BE49-F238E27FC236}">
                <a16:creationId xmlns:a16="http://schemas.microsoft.com/office/drawing/2014/main" id="{57968D19-5EA5-40DD-A175-96E27B93A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E1368AA-E673-44A2-9AE9-D25D563942AB}" type="slidenum">
              <a:rPr lang="en-US" altLang="en-US" sz="2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50182" name="Picture 5" descr="50894_f1112">
            <a:extLst>
              <a:ext uri="{FF2B5EF4-FFF2-40B4-BE49-F238E27FC236}">
                <a16:creationId xmlns:a16="http://schemas.microsoft.com/office/drawing/2014/main" id="{7DD5FC21-9CD7-45D1-B91F-966CDEA94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71647"/>
            <a:ext cx="4185920" cy="35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2">
            <a:extLst>
              <a:ext uri="{FF2B5EF4-FFF2-40B4-BE49-F238E27FC236}">
                <a16:creationId xmlns:a16="http://schemas.microsoft.com/office/drawing/2014/main" id="{51629731-163B-4F59-86C4-6BB291A19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Human Bite Marks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892DD83A-8335-452B-9A50-169747C358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4397" y="1128451"/>
            <a:ext cx="5924257" cy="4867276"/>
          </a:xfrm>
        </p:spPr>
        <p:txBody>
          <a:bodyPr>
            <a:normAutofit fontScale="92500"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Bite marks look different in soft and stretchy substances like skin versus hard substances like a pencil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When the bite occurs antemortem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The area bruises and swells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Typical bite has a double horseshoe pattern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Animal bites tend to look different </a:t>
            </a:r>
          </a:p>
        </p:txBody>
      </p:sp>
      <p:sp>
        <p:nvSpPr>
          <p:cNvPr id="51203" name="Rectangle 12">
            <a:extLst>
              <a:ext uri="{FF2B5EF4-FFF2-40B4-BE49-F238E27FC236}">
                <a16:creationId xmlns:a16="http://schemas.microsoft.com/office/drawing/2014/main" id="{5AF0EC17-5C88-4E3B-8210-ACB9ABC48B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000"/>
              <a:t>Forensic Science II:  Forensic Odontology, Chapter 11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/>
              <a:t>© 2012 Cengage Learning. All Rights Reserved</a:t>
            </a:r>
          </a:p>
        </p:txBody>
      </p:sp>
      <p:sp>
        <p:nvSpPr>
          <p:cNvPr id="51202" name="Rectangle 13">
            <a:extLst>
              <a:ext uri="{FF2B5EF4-FFF2-40B4-BE49-F238E27FC236}">
                <a16:creationId xmlns:a16="http://schemas.microsoft.com/office/drawing/2014/main" id="{9C93CD55-ADDC-4001-8E8A-80D9AFBFB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6FCCDAE-C4CE-48B0-8187-1F215B5E7616}" type="slidenum">
              <a:rPr lang="en-US" altLang="en-US" sz="2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51206" name="Picture 8" descr="http://www.dentalforensics.com/bite%20closeup.jpg">
            <a:extLst>
              <a:ext uri="{FF2B5EF4-FFF2-40B4-BE49-F238E27FC236}">
                <a16:creationId xmlns:a16="http://schemas.microsoft.com/office/drawing/2014/main" id="{D2BD2FD2-F881-436E-A8AE-755C5C1C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686157"/>
            <a:ext cx="2204720" cy="303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 descr="50894_f1113">
            <a:extLst>
              <a:ext uri="{FF2B5EF4-FFF2-40B4-BE49-F238E27FC236}">
                <a16:creationId xmlns:a16="http://schemas.microsoft.com/office/drawing/2014/main" id="{FF8D186E-7745-4EAA-821A-4FD90AF5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61" y="1149089"/>
            <a:ext cx="620485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2">
            <a:extLst>
              <a:ext uri="{FF2B5EF4-FFF2-40B4-BE49-F238E27FC236}">
                <a16:creationId xmlns:a16="http://schemas.microsoft.com/office/drawing/2014/main" id="{1B62C809-C7C2-4085-85CB-B1C8FD0ED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Human Bite Marks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0112C04D-ED81-4604-81D5-F66D9714C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678" y="3944363"/>
            <a:ext cx="9492522" cy="3724275"/>
          </a:xfrm>
        </p:spPr>
        <p:txBody>
          <a:bodyPr>
            <a:normAutofit/>
          </a:bodyPr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Swelling and inflammation can deform bite marks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Trace bite marks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Cast deep bites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Compare with impressions from a suspect</a:t>
            </a:r>
          </a:p>
        </p:txBody>
      </p:sp>
      <p:sp>
        <p:nvSpPr>
          <p:cNvPr id="52226" name="Rectangle 13">
            <a:extLst>
              <a:ext uri="{FF2B5EF4-FFF2-40B4-BE49-F238E27FC236}">
                <a16:creationId xmlns:a16="http://schemas.microsoft.com/office/drawing/2014/main" id="{3B27EB6A-7EF3-4159-BE8A-6D67F5208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EA0FB3C-DECD-4BD7-9FC7-DB8DB7F1695D}" type="slidenum">
              <a:rPr lang="en-US" altLang="en-US" sz="2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52230" name="Picture 4" descr="50894_f1114">
            <a:extLst>
              <a:ext uri="{FF2B5EF4-FFF2-40B4-BE49-F238E27FC236}">
                <a16:creationId xmlns:a16="http://schemas.microsoft.com/office/drawing/2014/main" id="{92831EE9-EC45-40A2-9B05-0079F072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3006"/>
            <a:ext cx="2910140" cy="26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5" descr="50894_f1115">
            <a:extLst>
              <a:ext uri="{FF2B5EF4-FFF2-40B4-BE49-F238E27FC236}">
                <a16:creationId xmlns:a16="http://schemas.microsoft.com/office/drawing/2014/main" id="{0C1F8C55-9F21-471B-942E-F56181D9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193006"/>
            <a:ext cx="3316797" cy="26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3">
            <a:extLst>
              <a:ext uri="{FF2B5EF4-FFF2-40B4-BE49-F238E27FC236}">
                <a16:creationId xmlns:a16="http://schemas.microsoft.com/office/drawing/2014/main" id="{D36AB945-255B-4B7F-AE44-092BEEE68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98" y="193099"/>
            <a:ext cx="2971800" cy="379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2">
            <a:extLst>
              <a:ext uri="{FF2B5EF4-FFF2-40B4-BE49-F238E27FC236}">
                <a16:creationId xmlns:a16="http://schemas.microsoft.com/office/drawing/2014/main" id="{8C5A96A0-30F1-4EB1-8A71-5E0EE53E7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10178322" cy="1492132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Determining Positive Identification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BC6537AB-FF17-4C13-AFD0-4ED248D3EA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669002"/>
            <a:ext cx="10178322" cy="491439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Presumptive identification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Personal effects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Family ID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Location of the body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Positive identification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Fingerprints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DNA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Medical and dental records</a:t>
            </a:r>
          </a:p>
        </p:txBody>
      </p:sp>
      <p:sp>
        <p:nvSpPr>
          <p:cNvPr id="49155" name="Rectangle 12">
            <a:extLst>
              <a:ext uri="{FF2B5EF4-FFF2-40B4-BE49-F238E27FC236}">
                <a16:creationId xmlns:a16="http://schemas.microsoft.com/office/drawing/2014/main" id="{EEE7513D-AF5E-4472-ACD0-44EBA63D9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000"/>
              <a:t>Forensic Science II:  Forensic Odontology, Chapter 11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/>
              <a:t>© 2012 Cengage Learning. All Rights Reserved</a:t>
            </a:r>
          </a:p>
        </p:txBody>
      </p:sp>
      <p:sp>
        <p:nvSpPr>
          <p:cNvPr id="49154" name="Rectangle 13">
            <a:extLst>
              <a:ext uri="{FF2B5EF4-FFF2-40B4-BE49-F238E27FC236}">
                <a16:creationId xmlns:a16="http://schemas.microsoft.com/office/drawing/2014/main" id="{85DF52F0-BA5B-4194-860D-6754990B1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498638E-5F2E-4660-B521-6CE583E9CED3}" type="slidenum">
              <a:rPr lang="en-US" altLang="en-US" sz="26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A6D3B-61C3-46F7-899C-4D974903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161" y="522946"/>
            <a:ext cx="5865421" cy="3522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20174-6593-4417-9267-120B55A2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975" y="4137105"/>
            <a:ext cx="1690178" cy="2584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2">
            <a:extLst>
              <a:ext uri="{FF2B5EF4-FFF2-40B4-BE49-F238E27FC236}">
                <a16:creationId xmlns:a16="http://schemas.microsoft.com/office/drawing/2014/main" id="{8AC3CBA2-2A06-474A-B4EC-9763EEAB8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D0C810EF-2FC5-4303-BB90-B2F8DC1774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238" y="1463041"/>
            <a:ext cx="10178322" cy="4189614"/>
          </a:xfrm>
        </p:spPr>
        <p:txBody>
          <a:bodyPr>
            <a:normAutofit fontScale="92500"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Odontology—</a:t>
            </a:r>
            <a:r>
              <a:rPr lang="en-US" altLang="en-US" sz="3600" dirty="0">
                <a:ea typeface="ＭＳ Ｐゴシック" panose="020B0600070205080204" pitchFamily="34" charset="-128"/>
              </a:rPr>
              <a:t>the study of the anatomy and growth of teeth and diseases associated with the teeth and gums.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Forensic Odontologist uses knowledge of the teeth to: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Identify victims of mass disasters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Help police in criminal investigations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Verify signs of abuse</a:t>
            </a:r>
          </a:p>
        </p:txBody>
      </p:sp>
      <p:sp>
        <p:nvSpPr>
          <p:cNvPr id="41987" name="Rectangle 12">
            <a:extLst>
              <a:ext uri="{FF2B5EF4-FFF2-40B4-BE49-F238E27FC236}">
                <a16:creationId xmlns:a16="http://schemas.microsoft.com/office/drawing/2014/main" id="{9A7EFB60-9AC2-46B0-859B-1F0BCD668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000"/>
              <a:t>Forensic Science II:  Forensic Odontology, Chapter 11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/>
              <a:t>© 2012 Cengage Learning. All Rights Reserved</a:t>
            </a:r>
          </a:p>
        </p:txBody>
      </p:sp>
      <p:sp>
        <p:nvSpPr>
          <p:cNvPr id="41986" name="Rectangle 13">
            <a:extLst>
              <a:ext uri="{FF2B5EF4-FFF2-40B4-BE49-F238E27FC236}">
                <a16:creationId xmlns:a16="http://schemas.microsoft.com/office/drawing/2014/main" id="{8642B3D0-1876-4A1D-A14D-8679FA8DE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897E4D9-926E-4944-B5D8-5B2CB43C3B28}" type="slidenum">
              <a:rPr lang="en-US" altLang="en-US" sz="2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1BA6FD9B-EEF9-410F-8770-D6A21776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rgbClr val="7B9899"/>
                </a:solidFill>
              </a:rPr>
              <a:t>History of Forensic Odontology</a:t>
            </a:r>
            <a:endParaRPr lang="zh-CN" altLang="en-US">
              <a:solidFill>
                <a:srgbClr val="7B9899"/>
              </a:solidFill>
            </a:endParaRP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76000D0-1651-4765-9488-9E1CF3AE65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7600" y="1329168"/>
            <a:ext cx="7813040" cy="514644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800" dirty="0"/>
              <a:t>66AD – First body identified using teeth</a:t>
            </a:r>
          </a:p>
          <a:p>
            <a:pPr lvl="1" eaLnBrk="1" hangingPunct="1"/>
            <a:r>
              <a:rPr lang="en-US" altLang="zh-CN" sz="2400" dirty="0" err="1"/>
              <a:t>Lollia</a:t>
            </a:r>
            <a:r>
              <a:rPr lang="en-US" altLang="zh-CN" sz="2400" dirty="0"/>
              <a:t> Paulina</a:t>
            </a:r>
          </a:p>
          <a:p>
            <a:pPr eaLnBrk="1" hangingPunct="1"/>
            <a:r>
              <a:rPr lang="en-US" altLang="zh-CN" sz="2800" dirty="0"/>
              <a:t>Revolutionary War</a:t>
            </a:r>
          </a:p>
          <a:p>
            <a:pPr lvl="1" eaLnBrk="1" hangingPunct="1"/>
            <a:r>
              <a:rPr lang="en-US" altLang="en-US" sz="2400" dirty="0"/>
              <a:t>Paul Revere was the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forensic dentist in the United States</a:t>
            </a:r>
          </a:p>
          <a:p>
            <a:pPr eaLnBrk="1" hangingPunct="1"/>
            <a:r>
              <a:rPr lang="en-US" altLang="zh-CN" sz="2800" dirty="0"/>
              <a:t>1849 - Dental evidence is first admitted into court system in US</a:t>
            </a:r>
          </a:p>
          <a:p>
            <a:pPr eaLnBrk="1" hangingPunct="1"/>
            <a:r>
              <a:rPr lang="en-US" altLang="zh-CN" sz="2800" dirty="0"/>
              <a:t>1954 – First recorded criminal conviction based on bitemark. Doyle v. The State of Texas – bitemark in cheese</a:t>
            </a:r>
          </a:p>
        </p:txBody>
      </p:sp>
      <p:pic>
        <p:nvPicPr>
          <p:cNvPr id="44036" name="Picture 2" descr="http://svodontoforense.org.ve/agripina.jpg">
            <a:extLst>
              <a:ext uri="{FF2B5EF4-FFF2-40B4-BE49-F238E27FC236}">
                <a16:creationId xmlns:a16="http://schemas.microsoft.com/office/drawing/2014/main" id="{E907406A-3157-4047-8FCD-BF6FAE1A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32" y="1128452"/>
            <a:ext cx="1798901" cy="24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9EAF5-A7E7-48B6-954E-C5AE46EB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270" y="3796812"/>
            <a:ext cx="2790444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Placeholder 2">
            <a:extLst>
              <a:ext uri="{FF2B5EF4-FFF2-40B4-BE49-F238E27FC236}">
                <a16:creationId xmlns:a16="http://schemas.microsoft.com/office/drawing/2014/main" id="{F6809D24-AF6C-4CAC-A0ED-6FE043906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Ted Bundy  1974 - 1978</a:t>
            </a:r>
          </a:p>
        </p:txBody>
      </p:sp>
      <p:sp>
        <p:nvSpPr>
          <p:cNvPr id="39942" name="Placeholder 3">
            <a:extLst>
              <a:ext uri="{FF2B5EF4-FFF2-40B4-BE49-F238E27FC236}">
                <a16:creationId xmlns:a16="http://schemas.microsoft.com/office/drawing/2014/main" id="{F39DA53B-1670-4BEC-8EE6-025589C008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6045" y="2563235"/>
            <a:ext cx="10789235" cy="359359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College women begin missing at the rate of about one per month.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No clues until TB failed to stop for police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Items in his car and apartment lead to his arrest for murdering two women.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TB escapes to Florida and murders two more women, leaving bite marks on one victim.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TB arrested again and brought to trial.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He confessed to killing 30 women before he was executed.</a:t>
            </a:r>
          </a:p>
        </p:txBody>
      </p:sp>
      <p:sp>
        <p:nvSpPr>
          <p:cNvPr id="39939" name="Rectangle 12">
            <a:extLst>
              <a:ext uri="{FF2B5EF4-FFF2-40B4-BE49-F238E27FC236}">
                <a16:creationId xmlns:a16="http://schemas.microsoft.com/office/drawing/2014/main" id="{9226C47A-B0DE-4F4C-A496-A016FBBB5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000"/>
              <a:t>Forensic Science II:  Forensic Odontology, Chapter 11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/>
              <a:t>© 2012 Cengage Learning. All Rights Reserved</a:t>
            </a:r>
          </a:p>
        </p:txBody>
      </p:sp>
      <p:sp>
        <p:nvSpPr>
          <p:cNvPr id="39938" name="Rectangle 13">
            <a:extLst>
              <a:ext uri="{FF2B5EF4-FFF2-40B4-BE49-F238E27FC236}">
                <a16:creationId xmlns:a16="http://schemas.microsoft.com/office/drawing/2014/main" id="{DAFDAD9D-9BAC-44C3-8E9E-07569F523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C0BCECF-76D8-4499-8CA7-B8FA40C447F4}" type="slidenum">
              <a:rPr lang="en-US" altLang="en-US" sz="2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0C0EF4BE-AA15-477B-85D9-6D749A674666}"/>
              </a:ext>
            </a:extLst>
          </p:cNvPr>
          <p:cNvSpPr txBox="1">
            <a:spLocks noGrp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7AC539D-B660-45EE-BD81-D2293D9B34C7}" type="slidenum">
              <a:rPr lang="en-US" altLang="en-US" sz="2600" b="1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2600" b="1">
              <a:solidFill>
                <a:schemeClr val="bg1"/>
              </a:solidFill>
            </a:endParaRPr>
          </a:p>
        </p:txBody>
      </p:sp>
      <p:pic>
        <p:nvPicPr>
          <p:cNvPr id="39943" name="Picture 6" descr="50894_f1101">
            <a:extLst>
              <a:ext uri="{FF2B5EF4-FFF2-40B4-BE49-F238E27FC236}">
                <a16:creationId xmlns:a16="http://schemas.microsoft.com/office/drawing/2014/main" id="{16BC9CE5-AB33-42C4-9603-73523A2E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54" y="136525"/>
            <a:ext cx="2950526" cy="222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>
            <a:extLst>
              <a:ext uri="{FF2B5EF4-FFF2-40B4-BE49-F238E27FC236}">
                <a16:creationId xmlns:a16="http://schemas.microsoft.com/office/drawing/2014/main" id="{A17B9689-4B4F-454D-822F-09321D03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7B9899"/>
                </a:solidFill>
                <a:ea typeface="ＭＳ Ｐゴシック" panose="020B0600070205080204" pitchFamily="34" charset="-128"/>
              </a:rPr>
              <a:t>State of Florida v. Ted Bundy</a:t>
            </a:r>
            <a:endParaRPr lang="zh-CN" altLang="en-US">
              <a:solidFill>
                <a:srgbClr val="7B98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0966" name="Picture 3">
            <a:extLst>
              <a:ext uri="{FF2B5EF4-FFF2-40B4-BE49-F238E27FC236}">
                <a16:creationId xmlns:a16="http://schemas.microsoft.com/office/drawing/2014/main" id="{87808E0F-2A89-4372-9019-00B397F3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8" y="2263774"/>
            <a:ext cx="3075426" cy="459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4">
            <a:extLst>
              <a:ext uri="{FF2B5EF4-FFF2-40B4-BE49-F238E27FC236}">
                <a16:creationId xmlns:a16="http://schemas.microsoft.com/office/drawing/2014/main" id="{EA950823-8626-4679-851B-E89466F4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11" y="1900021"/>
            <a:ext cx="4410109" cy="28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5">
            <a:extLst>
              <a:ext uri="{FF2B5EF4-FFF2-40B4-BE49-F238E27FC236}">
                <a16:creationId xmlns:a16="http://schemas.microsoft.com/office/drawing/2014/main" id="{15D721EB-AD28-43DA-AB61-22126294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68" y="4418013"/>
            <a:ext cx="31908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10 terrifying facts of Ted Bundy that you've never heard of - Everythingat1s">
            <a:extLst>
              <a:ext uri="{FF2B5EF4-FFF2-40B4-BE49-F238E27FC236}">
                <a16:creationId xmlns:a16="http://schemas.microsoft.com/office/drawing/2014/main" id="{F53E1A21-CE7A-4A48-ABC3-0E293557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-31859"/>
            <a:ext cx="5008492" cy="38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6" descr="http://upload.wikimedia.org/wikipedia/en/7/75/Tedbundydentalevidence.jpg">
            <a:extLst>
              <a:ext uri="{FF2B5EF4-FFF2-40B4-BE49-F238E27FC236}">
                <a16:creationId xmlns:a16="http://schemas.microsoft.com/office/drawing/2014/main" id="{CFB7B8F8-3E54-43FB-A2B9-ACB0F0EB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11" y="2727874"/>
            <a:ext cx="3581400" cy="417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6">
            <a:extLst>
              <a:ext uri="{FF2B5EF4-FFF2-40B4-BE49-F238E27FC236}">
                <a16:creationId xmlns:a16="http://schemas.microsoft.com/office/drawing/2014/main" id="{49B4C457-D41E-40CB-9EEE-4B14BCE6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50" y="-1589"/>
            <a:ext cx="3954970" cy="190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2">
            <a:extLst>
              <a:ext uri="{FF2B5EF4-FFF2-40B4-BE49-F238E27FC236}">
                <a16:creationId xmlns:a16="http://schemas.microsoft.com/office/drawing/2014/main" id="{382DE2A3-DD6C-4F4C-B571-18F18ECA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250" cy="22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Ted Bundy | Serial Killers | Crime Library - Crime Museum">
            <a:extLst>
              <a:ext uri="{FF2B5EF4-FFF2-40B4-BE49-F238E27FC236}">
                <a16:creationId xmlns:a16="http://schemas.microsoft.com/office/drawing/2014/main" id="{61EA153D-5C83-4F52-AE3C-343631141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10" y="5101817"/>
            <a:ext cx="2900023" cy="18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role Ann Boone now: What is Ted Bundy's ex-wife doing? – Film Daily">
            <a:extLst>
              <a:ext uri="{FF2B5EF4-FFF2-40B4-BE49-F238E27FC236}">
                <a16:creationId xmlns:a16="http://schemas.microsoft.com/office/drawing/2014/main" id="{835A889F-76C2-46A6-87AE-3F7684A3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3044417"/>
            <a:ext cx="22288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04B9930D-BF95-4787-9D11-BC6466E5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20" y="228601"/>
            <a:ext cx="1069848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/>
              <a:t>Who practices Forensic Odontology and what do they do?</a:t>
            </a:r>
            <a:endParaRPr lang="zh-CN" altLang="en-US" sz="2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AA36CE-30D6-4973-A5A4-BB52BC4F0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440" y="743207"/>
            <a:ext cx="5471160" cy="5565774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sz="2400">
                <a:ea typeface="+mn-ea"/>
                <a:cs typeface="+mn-cs"/>
              </a:rPr>
              <a:t>Forensic Odontologists </a:t>
            </a:r>
          </a:p>
          <a:p>
            <a:pPr marL="617220" lvl="1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>
                <a:ea typeface="+mn-ea"/>
                <a:cs typeface="+mn-cs"/>
              </a:rPr>
              <a:t>Must have DDS degree</a:t>
            </a:r>
          </a:p>
          <a:p>
            <a:pPr marL="617220" lvl="1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>
                <a:ea typeface="+mn-ea"/>
                <a:cs typeface="+mn-cs"/>
              </a:rPr>
              <a:t>Should have specialized training in the field through lectures (not required)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>
                <a:ea typeface="+mn-ea"/>
                <a:cs typeface="+mn-cs"/>
              </a:rPr>
              <a:t>Forensic Odontologists help:</a:t>
            </a:r>
          </a:p>
          <a:p>
            <a:pPr marL="61722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a typeface="+mn-ea"/>
                <a:cs typeface="+mn-cs"/>
              </a:rPr>
              <a:t>Identify human remains </a:t>
            </a:r>
          </a:p>
          <a:p>
            <a:pPr marL="61722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a typeface="+mn-ea"/>
                <a:cs typeface="+mn-cs"/>
              </a:rPr>
              <a:t>Analyze bite marks</a:t>
            </a:r>
          </a:p>
          <a:p>
            <a:pPr marL="937260" lvl="2" indent="-3429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>
                <a:ea typeface="+mn-ea"/>
                <a:cs typeface="+mn-cs"/>
              </a:rPr>
              <a:t>Bite marks are compared to known teeth molds  to find origin of bite injuries </a:t>
            </a:r>
          </a:p>
          <a:p>
            <a:pPr marL="61722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a typeface="+mn-ea"/>
                <a:cs typeface="+mn-cs"/>
              </a:rPr>
              <a:t>Estimate age of the victim and</a:t>
            </a:r>
            <a:r>
              <a:rPr lang="en-US" sz="2400" dirty="0">
                <a:ea typeface="+mn-ea"/>
                <a:cs typeface="+mn-cs"/>
              </a:rPr>
              <a:t>/or</a:t>
            </a:r>
            <a:r>
              <a:rPr lang="en-US" sz="2400">
                <a:ea typeface="+mn-ea"/>
                <a:cs typeface="+mn-cs"/>
              </a:rPr>
              <a:t> perpetrator </a:t>
            </a:r>
          </a:p>
          <a:p>
            <a:pPr marL="61722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a typeface="+mn-ea"/>
                <a:cs typeface="+mn-cs"/>
              </a:rPr>
              <a:t>Trace dental malpractice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zh-CN" altLang="en-US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CN">
              <a:ea typeface="+mn-ea"/>
              <a:cs typeface="+mn-cs"/>
            </a:endParaRPr>
          </a:p>
        </p:txBody>
      </p:sp>
      <p:pic>
        <p:nvPicPr>
          <p:cNvPr id="43012" name="Picture 2" descr="http://www.forensicdentistryonline.org/Forensic_pages_1/images/logo6.gif">
            <a:extLst>
              <a:ext uri="{FF2B5EF4-FFF2-40B4-BE49-F238E27FC236}">
                <a16:creationId xmlns:a16="http://schemas.microsoft.com/office/drawing/2014/main" id="{330A1DD5-368C-4A4B-94E8-057ACB4A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49" y="4114800"/>
            <a:ext cx="2045651" cy="20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img55.imageshack.us/img55/4073/zdg9.jpg">
            <a:extLst>
              <a:ext uri="{FF2B5EF4-FFF2-40B4-BE49-F238E27FC236}">
                <a16:creationId xmlns:a16="http://schemas.microsoft.com/office/drawing/2014/main" id="{3AA4B0D6-5434-411E-9A30-9A110713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987426"/>
            <a:ext cx="4345666" cy="28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7">
            <a:extLst>
              <a:ext uri="{FF2B5EF4-FFF2-40B4-BE49-F238E27FC236}">
                <a16:creationId xmlns:a16="http://schemas.microsoft.com/office/drawing/2014/main" id="{8D660825-3854-4493-A63A-B6A84FF2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263709"/>
            <a:ext cx="29667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方正舒体"/>
                <a:cs typeface="方正舒体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</a:rPr>
              <a:t>Top: </a:t>
            </a:r>
            <a:r>
              <a:rPr lang="en-US" altLang="zh-CN" sz="1600">
                <a:solidFill>
                  <a:srgbClr val="000000"/>
                </a:solidFill>
              </a:rPr>
              <a:t>Forensic Odontologist analyzing animal teeth for comparison.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00"/>
                </a:solidFill>
              </a:rPr>
              <a:t>Side: </a:t>
            </a:r>
            <a:r>
              <a:rPr lang="en-US" altLang="zh-CN" sz="1600">
                <a:solidFill>
                  <a:srgbClr val="000000"/>
                </a:solidFill>
              </a:rPr>
              <a:t>Seal for American Board of  Forensic Odontology.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866BE-7166-4A94-A2EC-7C07A85EE348}"/>
              </a:ext>
            </a:extLst>
          </p:cNvPr>
          <p:cNvSpPr txBox="1"/>
          <p:nvPr/>
        </p:nvSpPr>
        <p:spPr>
          <a:xfrm>
            <a:off x="2133600" y="6402389"/>
            <a:ext cx="41148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cap="all" spc="25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From </a:t>
            </a:r>
            <a:r>
              <a:rPr lang="en-US" sz="1600" b="1" cap="all" spc="250" err="1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ppt</a:t>
            </a:r>
            <a:r>
              <a:rPr lang="en-US" sz="1600" b="1" cap="all" spc="25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by Jessica Wong</a:t>
            </a:r>
            <a:endParaRPr lang="en-US" sz="160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AutoShape 2">
            <a:extLst>
              <a:ext uri="{FF2B5EF4-FFF2-40B4-BE49-F238E27FC236}">
                <a16:creationId xmlns:a16="http://schemas.microsoft.com/office/drawing/2014/main" id="{44DD879B-5374-4506-9E5A-944F22B3C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Structure &amp; Function of Teeth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F0E9B24F-ADE8-4474-B4D2-4ABD6C7C9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678" y="1722121"/>
            <a:ext cx="4349750" cy="37242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20 deciduous (baby) teeth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32 permanent (adult) teeth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Age can be estimated based on which teeth are present.  You can also look at the wear patterns on teeth to help determine age. 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6083" name="Rectangle 12">
            <a:extLst>
              <a:ext uri="{FF2B5EF4-FFF2-40B4-BE49-F238E27FC236}">
                <a16:creationId xmlns:a16="http://schemas.microsoft.com/office/drawing/2014/main" id="{6587DCF5-7C3C-4C6B-8B53-8517EC96D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000"/>
              <a:t>Forensic Science II:  Forensic Odontology, Chapter 11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/>
              <a:t>© 2012 Cengage Learning. All Rights Reserved</a:t>
            </a:r>
          </a:p>
        </p:txBody>
      </p:sp>
      <p:sp>
        <p:nvSpPr>
          <p:cNvPr id="46082" name="Rectangle 13">
            <a:extLst>
              <a:ext uri="{FF2B5EF4-FFF2-40B4-BE49-F238E27FC236}">
                <a16:creationId xmlns:a16="http://schemas.microsoft.com/office/drawing/2014/main" id="{2E75CCAD-858D-4A4F-8F87-3635ADD77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AE0AF55-E940-4FDD-A44E-61768DDE8389}" type="slidenum">
              <a:rPr lang="en-US" altLang="en-US" sz="2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46086" name="Picture 6" descr="50894_f1105">
            <a:extLst>
              <a:ext uri="{FF2B5EF4-FFF2-40B4-BE49-F238E27FC236}">
                <a16:creationId xmlns:a16="http://schemas.microsoft.com/office/drawing/2014/main" id="{6B642CF9-2BD5-41E9-AF48-EE52B10B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6" y="904240"/>
            <a:ext cx="5327556" cy="54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2">
            <a:extLst>
              <a:ext uri="{FF2B5EF4-FFF2-40B4-BE49-F238E27FC236}">
                <a16:creationId xmlns:a16="http://schemas.microsoft.com/office/drawing/2014/main" id="{E8A1AD64-F6F6-42C8-9D52-06BA0D3A2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Age Estimation</a:t>
            </a:r>
          </a:p>
        </p:txBody>
      </p:sp>
      <p:sp>
        <p:nvSpPr>
          <p:cNvPr id="48131" name="Rectangle 12">
            <a:extLst>
              <a:ext uri="{FF2B5EF4-FFF2-40B4-BE49-F238E27FC236}">
                <a16:creationId xmlns:a16="http://schemas.microsoft.com/office/drawing/2014/main" id="{A3DE260F-F2FE-4A03-BF70-2B558D02D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000"/>
              <a:t>Forensic Science II:  Forensic Odontology, Chapter 11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/>
              <a:t>© 2012 Cengage Learning. All Rights Reserved</a:t>
            </a:r>
          </a:p>
        </p:txBody>
      </p:sp>
      <p:sp>
        <p:nvSpPr>
          <p:cNvPr id="48130" name="Rectangle 13">
            <a:extLst>
              <a:ext uri="{FF2B5EF4-FFF2-40B4-BE49-F238E27FC236}">
                <a16:creationId xmlns:a16="http://schemas.microsoft.com/office/drawing/2014/main" id="{8B2922AD-C802-4231-BE69-BAD25A15E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5B4DC99-9F65-4F43-8D2C-B188E8F8DBA5}" type="slidenum">
              <a:rPr lang="en-US" altLang="en-US" sz="2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48133" name="Picture 5" descr="50894_f1107">
            <a:extLst>
              <a:ext uri="{FF2B5EF4-FFF2-40B4-BE49-F238E27FC236}">
                <a16:creationId xmlns:a16="http://schemas.microsoft.com/office/drawing/2014/main" id="{52214EF8-610D-485A-9051-5CB5A155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0"/>
            <a:ext cx="9294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2">
            <a:extLst>
              <a:ext uri="{FF2B5EF4-FFF2-40B4-BE49-F238E27FC236}">
                <a16:creationId xmlns:a16="http://schemas.microsoft.com/office/drawing/2014/main" id="{3F369368-5C68-4475-8E81-FD544C5B0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Structure &amp; Function of Teeth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9" name="Rectangle 12">
            <a:extLst>
              <a:ext uri="{FF2B5EF4-FFF2-40B4-BE49-F238E27FC236}">
                <a16:creationId xmlns:a16="http://schemas.microsoft.com/office/drawing/2014/main" id="{1B0AC0D6-3A10-4CDA-8068-9EE26B95E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000"/>
              <a:t>Forensic Science II:  Forensic Odontology, Chapter 11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/>
              <a:t>© 2012 Cengage Learning. All Rights Reserved</a:t>
            </a:r>
          </a:p>
        </p:txBody>
      </p:sp>
      <p:sp>
        <p:nvSpPr>
          <p:cNvPr id="45058" name="Rectangle 13">
            <a:extLst>
              <a:ext uri="{FF2B5EF4-FFF2-40B4-BE49-F238E27FC236}">
                <a16:creationId xmlns:a16="http://schemas.microsoft.com/office/drawing/2014/main" id="{9E875A6F-1D7C-4804-B3C9-CCE986AC2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659461A-1625-40A2-93E7-39B1B3DD9979}" type="slidenum">
              <a:rPr lang="en-US" altLang="en-US" sz="26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pic>
        <p:nvPicPr>
          <p:cNvPr id="45061" name="Picture 4" descr="50894_f1103">
            <a:extLst>
              <a:ext uri="{FF2B5EF4-FFF2-40B4-BE49-F238E27FC236}">
                <a16:creationId xmlns:a16="http://schemas.microsoft.com/office/drawing/2014/main" id="{EBB454BC-1B90-4F93-8A6C-A59B56902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55" y="914400"/>
            <a:ext cx="7463685" cy="564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Badge</vt:lpstr>
      <vt:lpstr>Forensic Odontology </vt:lpstr>
      <vt:lpstr>Introduction</vt:lpstr>
      <vt:lpstr>History of Forensic Odontology</vt:lpstr>
      <vt:lpstr>Ted Bundy  1974 - 1978</vt:lpstr>
      <vt:lpstr>State of Florida v. Ted Bundy</vt:lpstr>
      <vt:lpstr>Who practices Forensic Odontology and what do they do?</vt:lpstr>
      <vt:lpstr>Structure &amp; Function of Teeth</vt:lpstr>
      <vt:lpstr>Age Estimation</vt:lpstr>
      <vt:lpstr>Structure &amp; Function of Teeth</vt:lpstr>
      <vt:lpstr>Dental Records</vt:lpstr>
      <vt:lpstr>Human Bite Marks</vt:lpstr>
      <vt:lpstr>Human Bite Marks</vt:lpstr>
      <vt:lpstr>Determining Positive Identification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Odontology </dc:title>
  <dc:creator>Nikki Bisesi</dc:creator>
  <cp:lastModifiedBy>Nikki</cp:lastModifiedBy>
  <cp:revision>2</cp:revision>
  <dcterms:created xsi:type="dcterms:W3CDTF">2021-04-19T15:12:51Z</dcterms:created>
  <dcterms:modified xsi:type="dcterms:W3CDTF">2022-04-21T00:20:11Z</dcterms:modified>
</cp:coreProperties>
</file>