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theme/themeOverride3.xml" ContentType="application/vnd.openxmlformats-officedocument.themeOverride+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3.xml" ContentType="application/vnd.openxmlformats-officedocument.theme+xml"/>
  <Override PartName="/ppt/theme/themeOverride4.xml" ContentType="application/vnd.openxmlformats-officedocument.themeOverrid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 id="2147483783" r:id="rId2"/>
    <p:sldMasterId id="2147483795" r:id="rId3"/>
  </p:sldMasterIdLst>
  <p:notesMasterIdLst>
    <p:notesMasterId r:id="rId24"/>
  </p:notesMasterIdLst>
  <p:sldIdLst>
    <p:sldId id="256" r:id="rId4"/>
    <p:sldId id="284" r:id="rId5"/>
    <p:sldId id="298" r:id="rId6"/>
    <p:sldId id="299" r:id="rId7"/>
    <p:sldId id="300" r:id="rId8"/>
    <p:sldId id="301" r:id="rId9"/>
    <p:sldId id="302" r:id="rId10"/>
    <p:sldId id="305" r:id="rId11"/>
    <p:sldId id="288" r:id="rId12"/>
    <p:sldId id="275" r:id="rId13"/>
    <p:sldId id="276" r:id="rId14"/>
    <p:sldId id="263" r:id="rId15"/>
    <p:sldId id="274" r:id="rId16"/>
    <p:sldId id="307" r:id="rId17"/>
    <p:sldId id="308" r:id="rId18"/>
    <p:sldId id="293" r:id="rId19"/>
    <p:sldId id="262" r:id="rId20"/>
    <p:sldId id="296" r:id="rId21"/>
    <p:sldId id="281" r:id="rId22"/>
    <p:sldId id="306" r:id="rId23"/>
  </p:sldIdLst>
  <p:sldSz cx="12192000" cy="6858000"/>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5pPr>
    <a:lvl6pPr marL="22860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6pPr>
    <a:lvl7pPr marL="27432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7pPr>
    <a:lvl8pPr marL="32004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8pPr>
    <a:lvl9pPr marL="36576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C9528F5-D769-496D-8CFE-C019F813F869}" v="8" dt="2021-08-25T15:09:52.23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33" d="100"/>
          <a:sy n="33" d="100"/>
        </p:scale>
        <p:origin x="1040" y="40"/>
      </p:cViewPr>
      <p:guideLst>
        <p:guide orient="horz" pos="2160"/>
        <p:guide pos="3840"/>
      </p:guideLst>
    </p:cSldViewPr>
  </p:slideViewPr>
  <p:notesTextViewPr>
    <p:cViewPr>
      <p:scale>
        <a:sx n="100" d="100"/>
        <a:sy n="100" d="100"/>
      </p:scale>
      <p:origin x="0" y="0"/>
    </p:cViewPr>
  </p:notesTextViewPr>
  <p:sorterViewPr>
    <p:cViewPr>
      <p:scale>
        <a:sx n="111" d="100"/>
        <a:sy n="111" d="100"/>
      </p:scale>
      <p:origin x="0" y="752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viewProps" Target="viewProps.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notesMaster" Target="notesMasters/notesMaster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tableStyles" Target="tableStyles.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theme" Target="theme/theme1.xml"/><Relationship Id="rId30"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Nikki Bisesi" userId="213567c6-d9db-451c-b76e-a40cdd8bbd70" providerId="ADAL" clId="{C27A4ED3-7B9E-4AB8-88EE-E64428CC667D}"/>
    <pc:docChg chg="custSel modSld">
      <pc:chgData name="Nikki Bisesi" userId="213567c6-d9db-451c-b76e-a40cdd8bbd70" providerId="ADAL" clId="{C27A4ED3-7B9E-4AB8-88EE-E64428CC667D}" dt="2019-08-21T13:45:46.746" v="423" actId="14100"/>
      <pc:docMkLst>
        <pc:docMk/>
      </pc:docMkLst>
      <pc:sldChg chg="modSp">
        <pc:chgData name="Nikki Bisesi" userId="213567c6-d9db-451c-b76e-a40cdd8bbd70" providerId="ADAL" clId="{C27A4ED3-7B9E-4AB8-88EE-E64428CC667D}" dt="2019-08-20T13:45:52.995" v="261" actId="113"/>
        <pc:sldMkLst>
          <pc:docMk/>
          <pc:sldMk cId="0" sldId="288"/>
        </pc:sldMkLst>
        <pc:spChg chg="mod">
          <ac:chgData name="Nikki Bisesi" userId="213567c6-d9db-451c-b76e-a40cdd8bbd70" providerId="ADAL" clId="{C27A4ED3-7B9E-4AB8-88EE-E64428CC667D}" dt="2019-08-20T13:45:52.995" v="261" actId="113"/>
          <ac:spMkLst>
            <pc:docMk/>
            <pc:sldMk cId="0" sldId="288"/>
            <ac:spMk id="24582" creationId="{00000000-0000-0000-0000-000000000000}"/>
          </ac:spMkLst>
        </pc:spChg>
      </pc:sldChg>
      <pc:sldChg chg="addSp modSp">
        <pc:chgData name="Nikki Bisesi" userId="213567c6-d9db-451c-b76e-a40cdd8bbd70" providerId="ADAL" clId="{C27A4ED3-7B9E-4AB8-88EE-E64428CC667D}" dt="2019-08-20T13:38:21.591" v="106" actId="1076"/>
        <pc:sldMkLst>
          <pc:docMk/>
          <pc:sldMk cId="0" sldId="302"/>
        </pc:sldMkLst>
        <pc:spChg chg="mod">
          <ac:chgData name="Nikki Bisesi" userId="213567c6-d9db-451c-b76e-a40cdd8bbd70" providerId="ADAL" clId="{C27A4ED3-7B9E-4AB8-88EE-E64428CC667D}" dt="2019-08-20T13:37:59.584" v="98" actId="14100"/>
          <ac:spMkLst>
            <pc:docMk/>
            <pc:sldMk cId="0" sldId="302"/>
            <ac:spMk id="36867" creationId="{00000000-0000-0000-0000-000000000000}"/>
          </ac:spMkLst>
        </pc:spChg>
        <pc:picChg chg="add mod">
          <ac:chgData name="Nikki Bisesi" userId="213567c6-d9db-451c-b76e-a40cdd8bbd70" providerId="ADAL" clId="{C27A4ED3-7B9E-4AB8-88EE-E64428CC667D}" dt="2019-08-20T13:38:20.475" v="105" actId="1076"/>
          <ac:picMkLst>
            <pc:docMk/>
            <pc:sldMk cId="0" sldId="302"/>
            <ac:picMk id="6" creationId="{36FC52A2-D3AA-476B-84A8-30CE39F2EF63}"/>
          </ac:picMkLst>
        </pc:picChg>
        <pc:picChg chg="add mod">
          <ac:chgData name="Nikki Bisesi" userId="213567c6-d9db-451c-b76e-a40cdd8bbd70" providerId="ADAL" clId="{C27A4ED3-7B9E-4AB8-88EE-E64428CC667D}" dt="2019-08-20T13:38:19.432" v="104" actId="1076"/>
          <ac:picMkLst>
            <pc:docMk/>
            <pc:sldMk cId="0" sldId="302"/>
            <ac:picMk id="7" creationId="{0CD6D524-D355-44B6-BD82-D82A5D413C11}"/>
          </ac:picMkLst>
        </pc:picChg>
        <pc:picChg chg="add mod">
          <ac:chgData name="Nikki Bisesi" userId="213567c6-d9db-451c-b76e-a40cdd8bbd70" providerId="ADAL" clId="{C27A4ED3-7B9E-4AB8-88EE-E64428CC667D}" dt="2019-08-20T13:38:21.591" v="106" actId="1076"/>
          <ac:picMkLst>
            <pc:docMk/>
            <pc:sldMk cId="0" sldId="302"/>
            <ac:picMk id="8" creationId="{3D17FAA0-CDA5-443D-977F-2751A77C31D7}"/>
          </ac:picMkLst>
        </pc:picChg>
        <pc:picChg chg="mod">
          <ac:chgData name="Nikki Bisesi" userId="213567c6-d9db-451c-b76e-a40cdd8bbd70" providerId="ADAL" clId="{C27A4ED3-7B9E-4AB8-88EE-E64428CC667D}" dt="2019-08-20T13:37:57.087" v="97" actId="1076"/>
          <ac:picMkLst>
            <pc:docMk/>
            <pc:sldMk cId="0" sldId="302"/>
            <ac:picMk id="20484" creationId="{00000000-0000-0000-0000-000000000000}"/>
          </ac:picMkLst>
        </pc:picChg>
        <pc:picChg chg="mod">
          <ac:chgData name="Nikki Bisesi" userId="213567c6-d9db-451c-b76e-a40cdd8bbd70" providerId="ADAL" clId="{C27A4ED3-7B9E-4AB8-88EE-E64428CC667D}" dt="2019-08-20T13:37:54.856" v="96" actId="1076"/>
          <ac:picMkLst>
            <pc:docMk/>
            <pc:sldMk cId="0" sldId="302"/>
            <ac:picMk id="36868" creationId="{00000000-0000-0000-0000-000000000000}"/>
          </ac:picMkLst>
        </pc:picChg>
      </pc:sldChg>
      <pc:sldChg chg="modSp">
        <pc:chgData name="Nikki Bisesi" userId="213567c6-d9db-451c-b76e-a40cdd8bbd70" providerId="ADAL" clId="{C27A4ED3-7B9E-4AB8-88EE-E64428CC667D}" dt="2019-08-21T13:45:46.746" v="423" actId="14100"/>
        <pc:sldMkLst>
          <pc:docMk/>
          <pc:sldMk cId="441960270" sldId="306"/>
        </pc:sldMkLst>
        <pc:spChg chg="mod">
          <ac:chgData name="Nikki Bisesi" userId="213567c6-d9db-451c-b76e-a40cdd8bbd70" providerId="ADAL" clId="{C27A4ED3-7B9E-4AB8-88EE-E64428CC667D}" dt="2019-08-21T13:39:09.480" v="267" actId="20577"/>
          <ac:spMkLst>
            <pc:docMk/>
            <pc:sldMk cId="441960270" sldId="306"/>
            <ac:spMk id="1449" creationId="{00000000-0000-0000-0000-000000000000}"/>
          </ac:spMkLst>
        </pc:spChg>
        <pc:spChg chg="mod">
          <ac:chgData name="Nikki Bisesi" userId="213567c6-d9db-451c-b76e-a40cdd8bbd70" providerId="ADAL" clId="{C27A4ED3-7B9E-4AB8-88EE-E64428CC667D}" dt="2019-08-21T13:45:46.746" v="423" actId="14100"/>
          <ac:spMkLst>
            <pc:docMk/>
            <pc:sldMk cId="441960270" sldId="306"/>
            <ac:spMk id="1450" creationId="{00000000-0000-0000-0000-000000000000}"/>
          </ac:spMkLst>
        </pc:spChg>
        <pc:spChg chg="mod">
          <ac:chgData name="Nikki Bisesi" userId="213567c6-d9db-451c-b76e-a40cdd8bbd70" providerId="ADAL" clId="{C27A4ED3-7B9E-4AB8-88EE-E64428CC667D}" dt="2019-08-21T13:40:49.786" v="323" actId="1076"/>
          <ac:spMkLst>
            <pc:docMk/>
            <pc:sldMk cId="441960270" sldId="306"/>
            <ac:spMk id="1451" creationId="{00000000-0000-0000-0000-000000000000}"/>
          </ac:spMkLst>
        </pc:spChg>
      </pc:sldChg>
      <pc:sldChg chg="modSp">
        <pc:chgData name="Nikki Bisesi" userId="213567c6-d9db-451c-b76e-a40cdd8bbd70" providerId="ADAL" clId="{C27A4ED3-7B9E-4AB8-88EE-E64428CC667D}" dt="2019-08-20T13:30:58.057" v="74" actId="20577"/>
        <pc:sldMkLst>
          <pc:docMk/>
          <pc:sldMk cId="338050541" sldId="307"/>
        </pc:sldMkLst>
        <pc:spChg chg="mod">
          <ac:chgData name="Nikki Bisesi" userId="213567c6-d9db-451c-b76e-a40cdd8bbd70" providerId="ADAL" clId="{C27A4ED3-7B9E-4AB8-88EE-E64428CC667D}" dt="2019-08-20T13:30:58.057" v="74" actId="20577"/>
          <ac:spMkLst>
            <pc:docMk/>
            <pc:sldMk cId="338050541" sldId="307"/>
            <ac:spMk id="3" creationId="{00000000-0000-0000-0000-000000000000}"/>
          </ac:spMkLst>
        </pc:spChg>
      </pc:sldChg>
    </pc:docChg>
  </pc:docChgLst>
  <pc:docChgLst>
    <pc:chgData name="Nikki Bisesi" userId="213567c6-d9db-451c-b76e-a40cdd8bbd70" providerId="ADAL" clId="{BC9528F5-D769-496D-8CFE-C019F813F869}"/>
    <pc:docChg chg="custSel modSld">
      <pc:chgData name="Nikki Bisesi" userId="213567c6-d9db-451c-b76e-a40cdd8bbd70" providerId="ADAL" clId="{BC9528F5-D769-496D-8CFE-C019F813F869}" dt="2021-08-25T15:12:30.264" v="33" actId="20577"/>
      <pc:docMkLst>
        <pc:docMk/>
      </pc:docMkLst>
      <pc:sldChg chg="modSp mod">
        <pc:chgData name="Nikki Bisesi" userId="213567c6-d9db-451c-b76e-a40cdd8bbd70" providerId="ADAL" clId="{BC9528F5-D769-496D-8CFE-C019F813F869}" dt="2021-08-25T15:10:05.455" v="9" actId="20577"/>
        <pc:sldMkLst>
          <pc:docMk/>
          <pc:sldMk cId="0" sldId="256"/>
        </pc:sldMkLst>
        <pc:spChg chg="mod">
          <ac:chgData name="Nikki Bisesi" userId="213567c6-d9db-451c-b76e-a40cdd8bbd70" providerId="ADAL" clId="{BC9528F5-D769-496D-8CFE-C019F813F869}" dt="2021-08-25T15:10:05.455" v="9" actId="20577"/>
          <ac:spMkLst>
            <pc:docMk/>
            <pc:sldMk cId="0" sldId="256"/>
            <ac:spMk id="30723" creationId="{00000000-0000-0000-0000-000000000000}"/>
          </ac:spMkLst>
        </pc:spChg>
        <pc:spChg chg="mod">
          <ac:chgData name="Nikki Bisesi" userId="213567c6-d9db-451c-b76e-a40cdd8bbd70" providerId="ADAL" clId="{BC9528F5-D769-496D-8CFE-C019F813F869}" dt="2021-08-25T15:10:00.481" v="8" actId="12"/>
          <ac:spMkLst>
            <pc:docMk/>
            <pc:sldMk cId="0" sldId="256"/>
            <ac:spMk id="30724" creationId="{00000000-0000-0000-0000-000000000000}"/>
          </ac:spMkLst>
        </pc:spChg>
      </pc:sldChg>
      <pc:sldChg chg="modSp mod">
        <pc:chgData name="Nikki Bisesi" userId="213567c6-d9db-451c-b76e-a40cdd8bbd70" providerId="ADAL" clId="{BC9528F5-D769-496D-8CFE-C019F813F869}" dt="2021-08-25T15:11:33.526" v="11" actId="20577"/>
        <pc:sldMkLst>
          <pc:docMk/>
          <pc:sldMk cId="441960270" sldId="306"/>
        </pc:sldMkLst>
        <pc:spChg chg="mod">
          <ac:chgData name="Nikki Bisesi" userId="213567c6-d9db-451c-b76e-a40cdd8bbd70" providerId="ADAL" clId="{BC9528F5-D769-496D-8CFE-C019F813F869}" dt="2021-08-25T15:11:33.526" v="11" actId="20577"/>
          <ac:spMkLst>
            <pc:docMk/>
            <pc:sldMk cId="441960270" sldId="306"/>
            <ac:spMk id="1450" creationId="{00000000-0000-0000-0000-000000000000}"/>
          </ac:spMkLst>
        </pc:spChg>
      </pc:sldChg>
      <pc:sldChg chg="modSp mod">
        <pc:chgData name="Nikki Bisesi" userId="213567c6-d9db-451c-b76e-a40cdd8bbd70" providerId="ADAL" clId="{BC9528F5-D769-496D-8CFE-C019F813F869}" dt="2021-08-25T15:12:02.996" v="24" actId="20577"/>
        <pc:sldMkLst>
          <pc:docMk/>
          <pc:sldMk cId="338050541" sldId="307"/>
        </pc:sldMkLst>
        <pc:spChg chg="mod">
          <ac:chgData name="Nikki Bisesi" userId="213567c6-d9db-451c-b76e-a40cdd8bbd70" providerId="ADAL" clId="{BC9528F5-D769-496D-8CFE-C019F813F869}" dt="2021-08-25T15:12:02.996" v="24" actId="20577"/>
          <ac:spMkLst>
            <pc:docMk/>
            <pc:sldMk cId="338050541" sldId="307"/>
            <ac:spMk id="3" creationId="{00000000-0000-0000-0000-000000000000}"/>
          </ac:spMkLst>
        </pc:spChg>
      </pc:sldChg>
      <pc:sldChg chg="modSp mod">
        <pc:chgData name="Nikki Bisesi" userId="213567c6-d9db-451c-b76e-a40cdd8bbd70" providerId="ADAL" clId="{BC9528F5-D769-496D-8CFE-C019F813F869}" dt="2021-08-25T15:12:30.264" v="33" actId="20577"/>
        <pc:sldMkLst>
          <pc:docMk/>
          <pc:sldMk cId="1831061479" sldId="308"/>
        </pc:sldMkLst>
        <pc:spChg chg="mod">
          <ac:chgData name="Nikki Bisesi" userId="213567c6-d9db-451c-b76e-a40cdd8bbd70" providerId="ADAL" clId="{BC9528F5-D769-496D-8CFE-C019F813F869}" dt="2021-08-25T15:12:30.264" v="33" actId="20577"/>
          <ac:spMkLst>
            <pc:docMk/>
            <pc:sldMk cId="1831061479" sldId="308"/>
            <ac:spMk id="2"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FEACD4C-E5B7-400C-A35E-FBD82C5C297E}" type="datetimeFigureOut">
              <a:rPr lang="en-US" smtClean="0"/>
              <a:t>8/25/2021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07B44F8-D184-4863-B58A-FD8E2E681E11}" type="slidenum">
              <a:rPr lang="en-US" smtClean="0"/>
              <a:t>‹#›</a:t>
            </a:fld>
            <a:endParaRPr lang="en-US"/>
          </a:p>
        </p:txBody>
      </p:sp>
    </p:spTree>
    <p:extLst>
      <p:ext uri="{BB962C8B-B14F-4D97-AF65-F5344CB8AC3E}">
        <p14:creationId xmlns:p14="http://schemas.microsoft.com/office/powerpoint/2010/main" val="23650685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07B44F8-D184-4863-B58A-FD8E2E681E11}" type="slidenum">
              <a:rPr lang="en-US" smtClean="0"/>
              <a:t>1</a:t>
            </a:fld>
            <a:endParaRPr lang="en-US"/>
          </a:p>
        </p:txBody>
      </p:sp>
    </p:spTree>
    <p:extLst>
      <p:ext uri="{BB962C8B-B14F-4D97-AF65-F5344CB8AC3E}">
        <p14:creationId xmlns:p14="http://schemas.microsoft.com/office/powerpoint/2010/main" val="20794297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79"/>
        <p:cNvGrpSpPr/>
        <p:nvPr/>
      </p:nvGrpSpPr>
      <p:grpSpPr>
        <a:xfrm>
          <a:off x="0" y="0"/>
          <a:ext cx="0" cy="0"/>
          <a:chOff x="0" y="0"/>
          <a:chExt cx="0" cy="0"/>
        </a:xfrm>
      </p:grpSpPr>
      <p:sp>
        <p:nvSpPr>
          <p:cNvPr id="1380" name="Google Shape;1380;g1fa6c7c0d9_3_93:notes"/>
          <p:cNvSpPr txBox="1">
            <a:spLocks noGrp="1"/>
          </p:cNvSpPr>
          <p:nvPr>
            <p:ph type="body" idx="1"/>
          </p:nvPr>
        </p:nvSpPr>
        <p:spPr>
          <a:xfrm>
            <a:off x="685482" y="4314746"/>
            <a:ext cx="5483860" cy="4087654"/>
          </a:xfrm>
          <a:prstGeom prst="rect">
            <a:avLst/>
          </a:prstGeom>
        </p:spPr>
        <p:txBody>
          <a:bodyPr spcFirstLastPara="1" wrap="square" lIns="91200" tIns="91200" rIns="91200" bIns="91200" anchor="t" anchorCtr="0">
            <a:noAutofit/>
          </a:bodyPr>
          <a:lstStyle/>
          <a:p>
            <a:pPr marL="0" lvl="0" indent="0" algn="l" rtl="0">
              <a:spcBef>
                <a:spcPts val="0"/>
              </a:spcBef>
              <a:spcAft>
                <a:spcPts val="0"/>
              </a:spcAft>
              <a:buNone/>
            </a:pPr>
            <a:endParaRPr/>
          </a:p>
        </p:txBody>
      </p:sp>
      <p:sp>
        <p:nvSpPr>
          <p:cNvPr id="1381" name="Google Shape;1381;g1fa6c7c0d9_3_93:notes"/>
          <p:cNvSpPr>
            <a:spLocks noGrp="1" noRot="1" noChangeAspect="1"/>
          </p:cNvSpPr>
          <p:nvPr>
            <p:ph type="sldImg" idx="2"/>
          </p:nvPr>
        </p:nvSpPr>
        <p:spPr>
          <a:xfrm>
            <a:off x="400050" y="681038"/>
            <a:ext cx="6056313" cy="340677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940491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07B44F8-D184-4863-B58A-FD8E2E681E11}" type="slidenum">
              <a:rPr lang="en-US" smtClean="0"/>
              <a:t>16</a:t>
            </a:fld>
            <a:endParaRPr lang="en-US"/>
          </a:p>
        </p:txBody>
      </p:sp>
    </p:spTree>
    <p:extLst>
      <p:ext uri="{BB962C8B-B14F-4D97-AF65-F5344CB8AC3E}">
        <p14:creationId xmlns:p14="http://schemas.microsoft.com/office/powerpoint/2010/main" val="117376374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45"/>
        <p:cNvGrpSpPr/>
        <p:nvPr/>
      </p:nvGrpSpPr>
      <p:grpSpPr>
        <a:xfrm>
          <a:off x="0" y="0"/>
          <a:ext cx="0" cy="0"/>
          <a:chOff x="0" y="0"/>
          <a:chExt cx="0" cy="0"/>
        </a:xfrm>
      </p:grpSpPr>
      <p:sp>
        <p:nvSpPr>
          <p:cNvPr id="1446" name="Google Shape;1446;g1fa6c7c0d9_3_134:notes"/>
          <p:cNvSpPr>
            <a:spLocks noGrp="1" noRot="1" noChangeAspect="1"/>
          </p:cNvSpPr>
          <p:nvPr>
            <p:ph type="sldImg" idx="2"/>
          </p:nvPr>
        </p:nvSpPr>
        <p:spPr>
          <a:xfrm>
            <a:off x="400050" y="681038"/>
            <a:ext cx="6056313" cy="3406775"/>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47" name="Google Shape;1447;g1fa6c7c0d9_3_134:notes"/>
          <p:cNvSpPr txBox="1">
            <a:spLocks noGrp="1"/>
          </p:cNvSpPr>
          <p:nvPr>
            <p:ph type="body" idx="1"/>
          </p:nvPr>
        </p:nvSpPr>
        <p:spPr>
          <a:xfrm>
            <a:off x="685483" y="4314746"/>
            <a:ext cx="5483860" cy="4087654"/>
          </a:xfrm>
          <a:prstGeom prst="rect">
            <a:avLst/>
          </a:prstGeom>
          <a:noFill/>
          <a:ln>
            <a:noFill/>
          </a:ln>
        </p:spPr>
        <p:txBody>
          <a:bodyPr spcFirstLastPara="1" wrap="square" lIns="91200" tIns="91200" rIns="91200" bIns="91200" anchor="ctr"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420746160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Master" Target="../slideMasters/slideMaster2.xml"/><Relationship Id="rId1" Type="http://schemas.openxmlformats.org/officeDocument/2006/relationships/themeOverride" Target="../theme/themeOverride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Master" Target="../slideMasters/slideMaster3.xml"/><Relationship Id="rId1" Type="http://schemas.openxmlformats.org/officeDocument/2006/relationships/themeOverride" Target="../theme/themeOverride4.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4" name="Rectangle 3"/>
          <p:cNvSpPr/>
          <p:nvPr/>
        </p:nvSpPr>
        <p:spPr bwMode="ltGray">
          <a:xfrm>
            <a:off x="0" y="1"/>
            <a:ext cx="12192000" cy="513556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5" name="Rectangle 4"/>
          <p:cNvSpPr>
            <a:spLocks noChangeArrowheads="1"/>
          </p:cNvSpPr>
          <p:nvPr/>
        </p:nvSpPr>
        <p:spPr bwMode="invGray">
          <a:xfrm>
            <a:off x="0" y="5127625"/>
            <a:ext cx="12192000" cy="46038"/>
          </a:xfrm>
          <a:prstGeom prst="rect">
            <a:avLst/>
          </a:prstGeom>
          <a:solidFill>
            <a:srgbClr val="FFFFFF"/>
          </a:solidFill>
          <a:ln>
            <a:noFill/>
          </a:ln>
          <a:effectLst>
            <a:outerShdw blurRad="63500" dist="10160" dir="5400000" algn="tl" rotWithShape="0">
              <a:srgbClr val="000000">
                <a:alpha val="59998"/>
              </a:srgbClr>
            </a:outerShdw>
          </a:effectLst>
          <a:extLst>
            <a:ext uri="{91240B29-F687-4f45-9708-019B960494DF}"/>
          </a:extLst>
        </p:spPr>
        <p:txBody>
          <a:bodyPr anchor="ctr"/>
          <a:lstStyle/>
          <a:p>
            <a:pPr algn="ctr" eaLnBrk="1" fontAlgn="auto" hangingPunct="1">
              <a:spcBef>
                <a:spcPts val="0"/>
              </a:spcBef>
              <a:spcAft>
                <a:spcPts val="0"/>
              </a:spcAft>
              <a:defRPr/>
            </a:pPr>
            <a:endParaRPr lang="en-US">
              <a:solidFill>
                <a:schemeClr val="lt1"/>
              </a:solidFill>
              <a:latin typeface="+mn-lt"/>
              <a:ea typeface="+mn-ea"/>
            </a:endParaRPr>
          </a:p>
        </p:txBody>
      </p:sp>
      <p:sp>
        <p:nvSpPr>
          <p:cNvPr id="2" name="Title 1"/>
          <p:cNvSpPr>
            <a:spLocks noGrp="1"/>
          </p:cNvSpPr>
          <p:nvPr>
            <p:ph type="ctrTitle"/>
          </p:nvPr>
        </p:nvSpPr>
        <p:spPr>
          <a:xfrm>
            <a:off x="914400" y="3355848"/>
            <a:ext cx="10769600" cy="1673352"/>
          </a:xfrm>
        </p:spPr>
        <p:txBody>
          <a:bodyPr tIns="0" bIns="0" anchor="t"/>
          <a:lstStyle>
            <a:lvl1pPr algn="l">
              <a:defRPr sz="4700" b="1"/>
            </a:lvl1pPr>
            <a:extLst/>
          </a:lstStyle>
          <a:p>
            <a:r>
              <a:rPr lang="en-US"/>
              <a:t>Click to edit Master title style</a:t>
            </a:r>
          </a:p>
        </p:txBody>
      </p:sp>
      <p:sp>
        <p:nvSpPr>
          <p:cNvPr id="3" name="Subtitle 2"/>
          <p:cNvSpPr>
            <a:spLocks noGrp="1"/>
          </p:cNvSpPr>
          <p:nvPr>
            <p:ph type="subTitle" idx="1"/>
          </p:nvPr>
        </p:nvSpPr>
        <p:spPr>
          <a:xfrm>
            <a:off x="914400" y="1828800"/>
            <a:ext cx="107696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lang="en-US"/>
              <a:t>Click to edit Master subtitle style</a:t>
            </a:r>
          </a:p>
        </p:txBody>
      </p:sp>
      <p:sp>
        <p:nvSpPr>
          <p:cNvPr id="6" name="Date Placeholder 3"/>
          <p:cNvSpPr>
            <a:spLocks noGrp="1"/>
          </p:cNvSpPr>
          <p:nvPr>
            <p:ph type="dt" sz="half" idx="10"/>
          </p:nvPr>
        </p:nvSpPr>
        <p:spPr/>
        <p:txBody>
          <a:bodyPr/>
          <a:lstStyle>
            <a:lvl1pPr>
              <a:defRPr smtClean="0">
                <a:solidFill>
                  <a:srgbClr val="FFFFFF"/>
                </a:solidFill>
              </a:defRPr>
            </a:lvl1pPr>
          </a:lstStyle>
          <a:p>
            <a:pPr>
              <a:defRPr/>
            </a:pPr>
            <a:fld id="{01F31CAD-059A-4981-AD57-CA7113A19466}" type="datetimeFigureOut">
              <a:rPr lang="en-US" altLang="en-US"/>
              <a:pPr>
                <a:defRPr/>
              </a:pPr>
              <a:t>8/25/2021</a:t>
            </a:fld>
            <a:endParaRPr lang="en-US" altLang="en-US"/>
          </a:p>
        </p:txBody>
      </p:sp>
      <p:sp>
        <p:nvSpPr>
          <p:cNvPr id="7" name="Footer Placeholder 4"/>
          <p:cNvSpPr>
            <a:spLocks noGrp="1"/>
          </p:cNvSpPr>
          <p:nvPr>
            <p:ph type="ftr" sz="quarter" idx="11"/>
          </p:nvPr>
        </p:nvSpPr>
        <p:spPr/>
        <p:txBody>
          <a:bodyPr/>
          <a:lstStyle>
            <a:lvl1pPr>
              <a:defRPr/>
            </a:lvl1pPr>
          </a:lstStyle>
          <a:p>
            <a:pPr>
              <a:defRPr/>
            </a:pPr>
            <a:endParaRPr lang="en-US"/>
          </a:p>
        </p:txBody>
      </p:sp>
      <p:sp>
        <p:nvSpPr>
          <p:cNvPr id="8" name="Slide Number Placeholder 5"/>
          <p:cNvSpPr>
            <a:spLocks noGrp="1"/>
          </p:cNvSpPr>
          <p:nvPr>
            <p:ph type="sldNum" sz="quarter" idx="12"/>
          </p:nvPr>
        </p:nvSpPr>
        <p:spPr/>
        <p:txBody>
          <a:bodyPr/>
          <a:lstStyle>
            <a:lvl1pPr>
              <a:defRPr smtClean="0">
                <a:solidFill>
                  <a:srgbClr val="FFFFFF"/>
                </a:solidFill>
              </a:defRPr>
            </a:lvl1pPr>
          </a:lstStyle>
          <a:p>
            <a:pPr>
              <a:defRPr/>
            </a:pPr>
            <a:fld id="{9318C26D-1B11-4F9B-A949-8243103C029F}" type="slidenum">
              <a:rPr lang="en-US" altLang="en-US"/>
              <a:pPr>
                <a:defRPr/>
              </a:pPr>
              <a:t>‹#›</a:t>
            </a:fld>
            <a:endParaRPr lang="en-US" altLang="en-US"/>
          </a:p>
        </p:txBody>
      </p:sp>
    </p:spTree>
    <p:extLst>
      <p:ext uri="{BB962C8B-B14F-4D97-AF65-F5344CB8AC3E}">
        <p14:creationId xmlns:p14="http://schemas.microsoft.com/office/powerpoint/2010/main" val="4077384202"/>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B02DC998-33FE-4206-9AA0-79994EE4BCEA}" type="datetimeFigureOut">
              <a:rPr lang="en-US" altLang="en-US"/>
              <a:pPr>
                <a:defRPr/>
              </a:pPr>
              <a:t>8/25/2021</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2EA5E5B-78DE-4D41-AFC4-EE910193636E}" type="slidenum">
              <a:rPr lang="en-US" altLang="en-US"/>
              <a:pPr>
                <a:defRPr/>
              </a:pPr>
              <a:t>‹#›</a:t>
            </a:fld>
            <a:endParaRPr lang="en-US" altLang="en-US"/>
          </a:p>
        </p:txBody>
      </p:sp>
    </p:spTree>
    <p:extLst>
      <p:ext uri="{BB962C8B-B14F-4D97-AF65-F5344CB8AC3E}">
        <p14:creationId xmlns:p14="http://schemas.microsoft.com/office/powerpoint/2010/main" val="36513299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4" name="Rectangle 3"/>
          <p:cNvSpPr>
            <a:spLocks noChangeArrowheads="1"/>
          </p:cNvSpPr>
          <p:nvPr/>
        </p:nvSpPr>
        <p:spPr bwMode="invGray">
          <a:xfrm>
            <a:off x="8798985" y="0"/>
            <a:ext cx="61383" cy="6858000"/>
          </a:xfrm>
          <a:prstGeom prst="rect">
            <a:avLst/>
          </a:prstGeom>
          <a:solidFill>
            <a:srgbClr val="FFFFFF"/>
          </a:solidFill>
          <a:ln>
            <a:noFill/>
          </a:ln>
          <a:effectLst>
            <a:outerShdw blurRad="63500" dist="10160" dir="10800000" algn="tl" rotWithShape="0">
              <a:srgbClr val="000000">
                <a:alpha val="59998"/>
              </a:srgbClr>
            </a:outerShdw>
          </a:effectLst>
          <a:extLst>
            <a:ext uri="{91240B29-F687-4f45-9708-019B960494DF}"/>
          </a:extLst>
        </p:spPr>
        <p:txBody>
          <a:bodyPr anchor="ctr"/>
          <a:lstStyle/>
          <a:p>
            <a:pPr algn="ctr" eaLnBrk="1" fontAlgn="auto" hangingPunct="1">
              <a:spcBef>
                <a:spcPts val="0"/>
              </a:spcBef>
              <a:spcAft>
                <a:spcPts val="0"/>
              </a:spcAft>
              <a:defRPr/>
            </a:pPr>
            <a:endParaRPr lang="en-US">
              <a:solidFill>
                <a:schemeClr val="lt1"/>
              </a:solidFill>
              <a:latin typeface="+mn-lt"/>
              <a:ea typeface="+mn-ea"/>
            </a:endParaRPr>
          </a:p>
        </p:txBody>
      </p:sp>
      <p:sp>
        <p:nvSpPr>
          <p:cNvPr id="5" name="Rectangle 4"/>
          <p:cNvSpPr/>
          <p:nvPr/>
        </p:nvSpPr>
        <p:spPr bwMode="ltGray">
          <a:xfrm>
            <a:off x="8864600" y="0"/>
            <a:ext cx="3352800"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 name="Vertical Title 1"/>
          <p:cNvSpPr>
            <a:spLocks noGrp="1"/>
          </p:cNvSpPr>
          <p:nvPr>
            <p:ph type="title" orient="vert"/>
          </p:nvPr>
        </p:nvSpPr>
        <p:spPr>
          <a:xfrm>
            <a:off x="9042400" y="274641"/>
            <a:ext cx="25400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304801"/>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Date Placeholder 3"/>
          <p:cNvSpPr>
            <a:spLocks noGrp="1"/>
          </p:cNvSpPr>
          <p:nvPr>
            <p:ph type="dt" sz="half" idx="10"/>
          </p:nvPr>
        </p:nvSpPr>
        <p:spPr/>
        <p:txBody>
          <a:bodyPr/>
          <a:lstStyle>
            <a:lvl1pPr>
              <a:defRPr smtClean="0"/>
            </a:lvl1pPr>
          </a:lstStyle>
          <a:p>
            <a:pPr>
              <a:defRPr/>
            </a:pPr>
            <a:fld id="{6337D706-EFF1-4C46-A052-32C2B9F6E9D9}" type="datetimeFigureOut">
              <a:rPr lang="en-US" altLang="en-US"/>
              <a:pPr>
                <a:defRPr/>
              </a:pPr>
              <a:t>8/25/2021</a:t>
            </a:fld>
            <a:endParaRPr lang="en-US" altLang="en-US"/>
          </a:p>
        </p:txBody>
      </p:sp>
      <p:sp>
        <p:nvSpPr>
          <p:cNvPr id="7" name="Footer Placeholder 4"/>
          <p:cNvSpPr>
            <a:spLocks noGrp="1"/>
          </p:cNvSpPr>
          <p:nvPr>
            <p:ph type="ftr" sz="quarter" idx="11"/>
          </p:nvPr>
        </p:nvSpPr>
        <p:spPr>
          <a:xfrm>
            <a:off x="3520018" y="6376989"/>
            <a:ext cx="5115983" cy="365125"/>
          </a:xfrm>
        </p:spPr>
        <p:txBody>
          <a:bodyPr/>
          <a:lstStyle>
            <a:lvl1pPr>
              <a:defRPr/>
            </a:lvl1pPr>
          </a:lstStyle>
          <a:p>
            <a:pPr>
              <a:defRPr/>
            </a:pPr>
            <a:endParaRPr lang="en-US"/>
          </a:p>
        </p:txBody>
      </p:sp>
      <p:sp>
        <p:nvSpPr>
          <p:cNvPr id="8" name="Slide Number Placeholder 5"/>
          <p:cNvSpPr>
            <a:spLocks noGrp="1"/>
          </p:cNvSpPr>
          <p:nvPr>
            <p:ph type="sldNum" sz="quarter" idx="12"/>
          </p:nvPr>
        </p:nvSpPr>
        <p:spPr/>
        <p:txBody>
          <a:bodyPr/>
          <a:lstStyle>
            <a:lvl1pPr>
              <a:defRPr smtClean="0"/>
            </a:lvl1pPr>
          </a:lstStyle>
          <a:p>
            <a:pPr>
              <a:defRPr/>
            </a:pPr>
            <a:fld id="{4845D627-B1A0-4D0D-A5E3-4BDB6E6A756C}" type="slidenum">
              <a:rPr lang="en-US" altLang="en-US"/>
              <a:pPr>
                <a:defRPr/>
              </a:pPr>
              <a:t>‹#›</a:t>
            </a:fld>
            <a:endParaRPr lang="en-US" altLang="en-US"/>
          </a:p>
        </p:txBody>
      </p:sp>
    </p:spTree>
    <p:extLst>
      <p:ext uri="{BB962C8B-B14F-4D97-AF65-F5344CB8AC3E}">
        <p14:creationId xmlns:p14="http://schemas.microsoft.com/office/powerpoint/2010/main" val="47305381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155448"/>
            <a:ext cx="10972800" cy="1252728"/>
          </a:xfrm>
          <a:prstGeom prst="rect">
            <a:avLst/>
          </a:prstGeom>
        </p:spPr>
        <p:txBody>
          <a:bodyPr/>
          <a:lstStyle/>
          <a:p>
            <a:r>
              <a:rPr lang="en-US"/>
              <a:t>Click to edit Master title style</a:t>
            </a:r>
          </a:p>
        </p:txBody>
      </p:sp>
      <p:sp>
        <p:nvSpPr>
          <p:cNvPr id="3" name="Content Placeholder 2"/>
          <p:cNvSpPr>
            <a:spLocks noGrp="1"/>
          </p:cNvSpPr>
          <p:nvPr>
            <p:ph idx="1"/>
          </p:nvPr>
        </p:nvSpPr>
        <p:spPr>
          <a:xfrm>
            <a:off x="609600" y="1774825"/>
            <a:ext cx="10972800" cy="4625975"/>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609600" y="6477000"/>
            <a:ext cx="2844800" cy="274638"/>
          </a:xfrm>
          <a:prstGeom prst="rect">
            <a:avLst/>
          </a:prstGeom>
        </p:spPr>
        <p:txBody>
          <a:bodyPr vert="horz" wrap="square" lIns="91440" tIns="45720" rIns="91440" bIns="45720" numCol="1" anchor="t" anchorCtr="0" compatLnSpc="1">
            <a:prstTxWarp prst="textNoShape">
              <a:avLst/>
            </a:prstTxWarp>
          </a:bodyPr>
          <a:lstStyle>
            <a:lvl1pPr eaLnBrk="1" hangingPunct="1">
              <a:defRPr smtClean="0"/>
            </a:lvl1pPr>
          </a:lstStyle>
          <a:p>
            <a:pPr>
              <a:defRPr/>
            </a:pPr>
            <a:fld id="{2A00EC9F-FA60-4990-B5DA-8CE2289A21AC}" type="datetimeFigureOut">
              <a:rPr lang="en-US" altLang="en-US"/>
              <a:pPr>
                <a:defRPr/>
              </a:pPr>
              <a:t>8/25/2021</a:t>
            </a:fld>
            <a:endParaRPr lang="en-US" altLang="en-US"/>
          </a:p>
        </p:txBody>
      </p:sp>
      <p:sp>
        <p:nvSpPr>
          <p:cNvPr id="5" name="Footer Placeholder 4"/>
          <p:cNvSpPr>
            <a:spLocks noGrp="1"/>
          </p:cNvSpPr>
          <p:nvPr>
            <p:ph type="ftr" sz="quarter" idx="11"/>
          </p:nvPr>
        </p:nvSpPr>
        <p:spPr>
          <a:xfrm>
            <a:off x="3520018" y="6477000"/>
            <a:ext cx="7344833" cy="274638"/>
          </a:xfrm>
          <a:prstGeom prst="rect">
            <a:avLst/>
          </a:prstGeom>
        </p:spPr>
        <p:txBody>
          <a:bodyPr/>
          <a:lstStyle>
            <a:lvl1pPr eaLnBrk="1" hangingPunct="1">
              <a:defRPr>
                <a:latin typeface="Arial" pitchFamily="34" charset="0"/>
                <a:ea typeface="ＭＳ Ｐゴシック" pitchFamily="34" charset="-128"/>
                <a:cs typeface="+mn-cs"/>
              </a:defRPr>
            </a:lvl1pPr>
          </a:lstStyle>
          <a:p>
            <a:pPr>
              <a:defRPr/>
            </a:pPr>
            <a:endParaRPr lang="en-US"/>
          </a:p>
        </p:txBody>
      </p:sp>
      <p:sp>
        <p:nvSpPr>
          <p:cNvPr id="6" name="Slide Number Placeholder 5"/>
          <p:cNvSpPr>
            <a:spLocks noGrp="1"/>
          </p:cNvSpPr>
          <p:nvPr>
            <p:ph type="sldNum" sz="quarter" idx="12"/>
          </p:nvPr>
        </p:nvSpPr>
        <p:spPr>
          <a:xfrm>
            <a:off x="10938934" y="6477000"/>
            <a:ext cx="977900" cy="274638"/>
          </a:xfrm>
          <a:prstGeom prst="rect">
            <a:avLst/>
          </a:prstGeom>
        </p:spPr>
        <p:txBody>
          <a:bodyPr vert="horz" wrap="square" lIns="91440" tIns="45720" rIns="91440" bIns="45720" numCol="1" anchor="t" anchorCtr="0" compatLnSpc="1">
            <a:prstTxWarp prst="textNoShape">
              <a:avLst/>
            </a:prstTxWarp>
          </a:bodyPr>
          <a:lstStyle>
            <a:lvl1pPr eaLnBrk="1" hangingPunct="1">
              <a:defRPr smtClean="0"/>
            </a:lvl1pPr>
          </a:lstStyle>
          <a:p>
            <a:pPr>
              <a:defRPr/>
            </a:pPr>
            <a:fld id="{E7852CF8-11D6-421B-A26C-EC9DE217BDE5}" type="slidenum">
              <a:rPr lang="en-US" altLang="en-US"/>
              <a:pPr>
                <a:defRPr/>
              </a:pPr>
              <a:t>‹#›</a:t>
            </a:fld>
            <a:endParaRPr lang="en-US" altLang="en-US"/>
          </a:p>
        </p:txBody>
      </p:sp>
    </p:spTree>
    <p:extLst>
      <p:ext uri="{BB962C8B-B14F-4D97-AF65-F5344CB8AC3E}">
        <p14:creationId xmlns:p14="http://schemas.microsoft.com/office/powerpoint/2010/main" val="34504019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4" name="Rectangle 3"/>
          <p:cNvSpPr/>
          <p:nvPr/>
        </p:nvSpPr>
        <p:spPr bwMode="ltGray">
          <a:xfrm>
            <a:off x="0" y="1"/>
            <a:ext cx="12192000" cy="260191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5" name="Rectangle 4"/>
          <p:cNvSpPr>
            <a:spLocks noChangeArrowheads="1"/>
          </p:cNvSpPr>
          <p:nvPr/>
        </p:nvSpPr>
        <p:spPr bwMode="invGray">
          <a:xfrm>
            <a:off x="0" y="2601914"/>
            <a:ext cx="12192000" cy="46037"/>
          </a:xfrm>
          <a:prstGeom prst="rect">
            <a:avLst/>
          </a:prstGeom>
          <a:solidFill>
            <a:srgbClr val="FFFFFF"/>
          </a:solidFill>
          <a:ln>
            <a:noFill/>
          </a:ln>
          <a:effectLst>
            <a:outerShdw blurRad="63500" dist="10160" dir="5400000" algn="tl" rotWithShape="0">
              <a:srgbClr val="000000">
                <a:alpha val="59998"/>
              </a:srgbClr>
            </a:outerShdw>
          </a:effectLst>
          <a:extLst>
            <a:ext uri="{91240B29-F687-4f45-9708-019B960494DF}"/>
          </a:extLst>
        </p:spPr>
        <p:txBody>
          <a:bodyPr anchor="ctr"/>
          <a:lstStyle/>
          <a:p>
            <a:pPr algn="ctr" eaLnBrk="1" fontAlgn="auto" hangingPunct="1">
              <a:spcBef>
                <a:spcPts val="0"/>
              </a:spcBef>
              <a:spcAft>
                <a:spcPts val="0"/>
              </a:spcAft>
              <a:defRPr/>
            </a:pPr>
            <a:endParaRPr lang="en-US">
              <a:solidFill>
                <a:schemeClr val="lt1"/>
              </a:solidFill>
              <a:latin typeface="+mn-lt"/>
              <a:ea typeface="+mn-ea"/>
            </a:endParaRPr>
          </a:p>
        </p:txBody>
      </p:sp>
      <p:sp>
        <p:nvSpPr>
          <p:cNvPr id="2" name="Title 1"/>
          <p:cNvSpPr>
            <a:spLocks noGrp="1"/>
          </p:cNvSpPr>
          <p:nvPr>
            <p:ph type="title"/>
          </p:nvPr>
        </p:nvSpPr>
        <p:spPr>
          <a:xfrm>
            <a:off x="999744" y="118872"/>
            <a:ext cx="10684256" cy="1636776"/>
          </a:xfrm>
          <a:prstGeom prst="rect">
            <a:avLst/>
          </a:prstGeom>
        </p:spPr>
        <p:txBody>
          <a:bodyPr tIns="0" rIns="91440" bIns="0" anchor="b"/>
          <a:lstStyle>
            <a:lvl1pPr algn="l">
              <a:defRPr sz="4700" b="1" cap="none" baseline="0"/>
            </a:lvl1pPr>
            <a:extLst/>
          </a:lstStyle>
          <a:p>
            <a:r>
              <a:rPr lang="en-US"/>
              <a:t>Click to edit Master title style</a:t>
            </a:r>
          </a:p>
        </p:txBody>
      </p:sp>
      <p:sp>
        <p:nvSpPr>
          <p:cNvPr id="3" name="Text Placeholder 2"/>
          <p:cNvSpPr>
            <a:spLocks noGrp="1"/>
          </p:cNvSpPr>
          <p:nvPr>
            <p:ph type="body" idx="1"/>
          </p:nvPr>
        </p:nvSpPr>
        <p:spPr>
          <a:xfrm>
            <a:off x="987552" y="1828800"/>
            <a:ext cx="10696448" cy="685800"/>
          </a:xfrm>
          <a:prstGeom prst="rect">
            <a:avLst/>
          </a:prstGeom>
        </p:spPr>
        <p:txBody>
          <a:bodyPr lIns="146304" tIns="0" rIns="45720" bIns="0"/>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a:r>
              <a:rPr lang="en-US"/>
              <a:t>Click to edit Master text styles</a:t>
            </a:r>
          </a:p>
        </p:txBody>
      </p:sp>
      <p:sp>
        <p:nvSpPr>
          <p:cNvPr id="6" name="Date Placeholder 3"/>
          <p:cNvSpPr>
            <a:spLocks noGrp="1"/>
          </p:cNvSpPr>
          <p:nvPr>
            <p:ph type="dt" sz="half" idx="10"/>
          </p:nvPr>
        </p:nvSpPr>
        <p:spPr>
          <a:xfrm>
            <a:off x="609600" y="6477000"/>
            <a:ext cx="2844800" cy="274638"/>
          </a:xfrm>
          <a:prstGeom prst="rect">
            <a:avLst/>
          </a:prstGeom>
        </p:spPr>
        <p:txBody>
          <a:bodyPr vert="horz" wrap="square" lIns="91440" tIns="45720" rIns="91440" bIns="45720" numCol="1" anchor="t" anchorCtr="0" compatLnSpc="1">
            <a:prstTxWarp prst="textNoShape">
              <a:avLst/>
            </a:prstTxWarp>
          </a:bodyPr>
          <a:lstStyle>
            <a:lvl1pPr eaLnBrk="1" hangingPunct="1">
              <a:defRPr smtClean="0">
                <a:solidFill>
                  <a:srgbClr val="FFFFFF"/>
                </a:solidFill>
              </a:defRPr>
            </a:lvl1pPr>
          </a:lstStyle>
          <a:p>
            <a:pPr>
              <a:defRPr/>
            </a:pPr>
            <a:fld id="{1A48A467-DC8F-4123-B9B1-B433626997C3}" type="datetimeFigureOut">
              <a:rPr lang="en-US" altLang="en-US"/>
              <a:pPr>
                <a:defRPr/>
              </a:pPr>
              <a:t>8/25/2021</a:t>
            </a:fld>
            <a:endParaRPr lang="en-US" altLang="en-US"/>
          </a:p>
        </p:txBody>
      </p:sp>
      <p:sp>
        <p:nvSpPr>
          <p:cNvPr id="7" name="Footer Placeholder 4"/>
          <p:cNvSpPr>
            <a:spLocks noGrp="1"/>
          </p:cNvSpPr>
          <p:nvPr>
            <p:ph type="ftr" sz="quarter" idx="11"/>
          </p:nvPr>
        </p:nvSpPr>
        <p:spPr>
          <a:xfrm>
            <a:off x="3520018" y="6477000"/>
            <a:ext cx="7344833" cy="274638"/>
          </a:xfrm>
          <a:prstGeom prst="rect">
            <a:avLst/>
          </a:prstGeom>
        </p:spPr>
        <p:txBody>
          <a:bodyPr/>
          <a:lstStyle>
            <a:lvl1pPr eaLnBrk="1" hangingPunct="1">
              <a:defRPr>
                <a:latin typeface="Arial" pitchFamily="34" charset="0"/>
                <a:ea typeface="ＭＳ Ｐゴシック" pitchFamily="34" charset="-128"/>
                <a:cs typeface="+mn-cs"/>
              </a:defRPr>
            </a:lvl1pPr>
          </a:lstStyle>
          <a:p>
            <a:pPr>
              <a:defRPr/>
            </a:pPr>
            <a:endParaRPr lang="en-US"/>
          </a:p>
        </p:txBody>
      </p:sp>
      <p:sp>
        <p:nvSpPr>
          <p:cNvPr id="8" name="Slide Number Placeholder 5"/>
          <p:cNvSpPr>
            <a:spLocks noGrp="1"/>
          </p:cNvSpPr>
          <p:nvPr>
            <p:ph type="sldNum" sz="quarter" idx="12"/>
          </p:nvPr>
        </p:nvSpPr>
        <p:spPr>
          <a:xfrm>
            <a:off x="10938934" y="6477000"/>
            <a:ext cx="977900" cy="274638"/>
          </a:xfrm>
          <a:prstGeom prst="rect">
            <a:avLst/>
          </a:prstGeom>
        </p:spPr>
        <p:txBody>
          <a:bodyPr vert="horz" wrap="square" lIns="91440" tIns="45720" rIns="91440" bIns="45720" numCol="1" anchor="t" anchorCtr="0" compatLnSpc="1">
            <a:prstTxWarp prst="textNoShape">
              <a:avLst/>
            </a:prstTxWarp>
          </a:bodyPr>
          <a:lstStyle>
            <a:lvl1pPr eaLnBrk="1" hangingPunct="1">
              <a:defRPr smtClean="0">
                <a:solidFill>
                  <a:srgbClr val="FFFFFF"/>
                </a:solidFill>
              </a:defRPr>
            </a:lvl1pPr>
          </a:lstStyle>
          <a:p>
            <a:pPr>
              <a:defRPr/>
            </a:pPr>
            <a:fld id="{E02F0043-965F-4BAE-B3ED-E13D37B2375F}" type="slidenum">
              <a:rPr lang="en-US" altLang="en-US"/>
              <a:pPr>
                <a:defRPr/>
              </a:pPr>
              <a:t>‹#›</a:t>
            </a:fld>
            <a:endParaRPr lang="en-US" altLang="en-US"/>
          </a:p>
        </p:txBody>
      </p:sp>
    </p:spTree>
    <p:extLst>
      <p:ext uri="{BB962C8B-B14F-4D97-AF65-F5344CB8AC3E}">
        <p14:creationId xmlns:p14="http://schemas.microsoft.com/office/powerpoint/2010/main" val="2691926465"/>
      </p:ext>
    </p:extLst>
  </p:cSld>
  <p:clrMapOvr>
    <a:overrideClrMapping bg1="dk1" tx1="lt1" bg2="dk2" tx2="lt2" accent1="accent1" accent2="accent2" accent3="accent3" accent4="accent4" accent5="accent5" accent6="accent6" hlink="hlink" folHlink="folHlink"/>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10972800" cy="125095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609600" y="1773936"/>
            <a:ext cx="5384800" cy="4623816"/>
          </a:xfrm>
          <a:prstGeom prst="rect">
            <a:avLst/>
          </a:prstGeo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773936"/>
            <a:ext cx="5384800" cy="4623816"/>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a:xfrm>
            <a:off x="609600" y="6477000"/>
            <a:ext cx="2844800" cy="274638"/>
          </a:xfrm>
          <a:prstGeom prst="rect">
            <a:avLst/>
          </a:prstGeom>
        </p:spPr>
        <p:txBody>
          <a:bodyPr vert="horz" wrap="square" lIns="91440" tIns="45720" rIns="91440" bIns="45720" numCol="1" anchor="t" anchorCtr="0" compatLnSpc="1">
            <a:prstTxWarp prst="textNoShape">
              <a:avLst/>
            </a:prstTxWarp>
          </a:bodyPr>
          <a:lstStyle>
            <a:lvl1pPr eaLnBrk="1" hangingPunct="1">
              <a:defRPr smtClean="0"/>
            </a:lvl1pPr>
          </a:lstStyle>
          <a:p>
            <a:pPr>
              <a:defRPr/>
            </a:pPr>
            <a:fld id="{C664AB57-19C4-40A4-96FC-C3D3F2362662}" type="datetimeFigureOut">
              <a:rPr lang="en-US" altLang="en-US"/>
              <a:pPr>
                <a:defRPr/>
              </a:pPr>
              <a:t>8/25/2021</a:t>
            </a:fld>
            <a:endParaRPr lang="en-US" altLang="en-US"/>
          </a:p>
        </p:txBody>
      </p:sp>
      <p:sp>
        <p:nvSpPr>
          <p:cNvPr id="6" name="Footer Placeholder 4"/>
          <p:cNvSpPr>
            <a:spLocks noGrp="1"/>
          </p:cNvSpPr>
          <p:nvPr>
            <p:ph type="ftr" sz="quarter" idx="11"/>
          </p:nvPr>
        </p:nvSpPr>
        <p:spPr>
          <a:xfrm>
            <a:off x="3520018" y="6477000"/>
            <a:ext cx="7344833" cy="274638"/>
          </a:xfrm>
          <a:prstGeom prst="rect">
            <a:avLst/>
          </a:prstGeom>
        </p:spPr>
        <p:txBody>
          <a:bodyPr/>
          <a:lstStyle>
            <a:lvl1pPr eaLnBrk="1" hangingPunct="1">
              <a:defRPr>
                <a:latin typeface="Arial" pitchFamily="34" charset="0"/>
                <a:ea typeface="ＭＳ Ｐゴシック" pitchFamily="34" charset="-128"/>
                <a:cs typeface="+mn-cs"/>
              </a:defRPr>
            </a:lvl1pPr>
          </a:lstStyle>
          <a:p>
            <a:pPr>
              <a:defRPr/>
            </a:pPr>
            <a:endParaRPr lang="en-US"/>
          </a:p>
        </p:txBody>
      </p:sp>
      <p:sp>
        <p:nvSpPr>
          <p:cNvPr id="7" name="Slide Number Placeholder 5"/>
          <p:cNvSpPr>
            <a:spLocks noGrp="1"/>
          </p:cNvSpPr>
          <p:nvPr>
            <p:ph type="sldNum" sz="quarter" idx="12"/>
          </p:nvPr>
        </p:nvSpPr>
        <p:spPr>
          <a:xfrm>
            <a:off x="10938934" y="6477000"/>
            <a:ext cx="977900" cy="274638"/>
          </a:xfrm>
          <a:prstGeom prst="rect">
            <a:avLst/>
          </a:prstGeom>
        </p:spPr>
        <p:txBody>
          <a:bodyPr vert="horz" wrap="square" lIns="91440" tIns="45720" rIns="91440" bIns="45720" numCol="1" anchor="t" anchorCtr="0" compatLnSpc="1">
            <a:prstTxWarp prst="textNoShape">
              <a:avLst/>
            </a:prstTxWarp>
          </a:bodyPr>
          <a:lstStyle>
            <a:lvl1pPr eaLnBrk="1" hangingPunct="1">
              <a:defRPr smtClean="0"/>
            </a:lvl1pPr>
          </a:lstStyle>
          <a:p>
            <a:pPr>
              <a:defRPr/>
            </a:pPr>
            <a:fld id="{EEDBA9DA-DC68-42D1-BC86-E3E9AA6509A5}" type="slidenum">
              <a:rPr lang="en-US" altLang="en-US"/>
              <a:pPr>
                <a:defRPr/>
              </a:pPr>
              <a:t>‹#›</a:t>
            </a:fld>
            <a:endParaRPr lang="en-US" altLang="en-US"/>
          </a:p>
        </p:txBody>
      </p:sp>
    </p:spTree>
    <p:extLst>
      <p:ext uri="{BB962C8B-B14F-4D97-AF65-F5344CB8AC3E}">
        <p14:creationId xmlns:p14="http://schemas.microsoft.com/office/powerpoint/2010/main" val="225629361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10972800" cy="1250950"/>
          </a:xfrm>
          <a:prstGeom prst="rect">
            <a:avLst/>
          </a:prstGeom>
        </p:spPr>
        <p:txBody>
          <a:bodyPr/>
          <a:lstStyle>
            <a:lvl1pPr>
              <a:defRPr/>
            </a:lvl1pPr>
            <a:extLst/>
          </a:lstStyle>
          <a:p>
            <a:r>
              <a:rPr lang="en-US"/>
              <a:t>Click to edit Master title style</a:t>
            </a:r>
          </a:p>
        </p:txBody>
      </p:sp>
      <p:sp>
        <p:nvSpPr>
          <p:cNvPr id="3" name="Text Placeholder 2"/>
          <p:cNvSpPr>
            <a:spLocks noGrp="1"/>
          </p:cNvSpPr>
          <p:nvPr>
            <p:ph type="body" idx="1"/>
          </p:nvPr>
        </p:nvSpPr>
        <p:spPr>
          <a:xfrm>
            <a:off x="609600" y="1698988"/>
            <a:ext cx="5386917" cy="715355"/>
          </a:xfrm>
          <a:prstGeom prst="rect">
            <a:avLst/>
          </a:prstGeo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a:r>
              <a:rPr lang="en-US"/>
              <a:t>Click to edit Master text styles</a:t>
            </a:r>
          </a:p>
        </p:txBody>
      </p:sp>
      <p:sp>
        <p:nvSpPr>
          <p:cNvPr id="4" name="Content Placeholder 3"/>
          <p:cNvSpPr>
            <a:spLocks noGrp="1"/>
          </p:cNvSpPr>
          <p:nvPr>
            <p:ph sz="half" idx="2"/>
          </p:nvPr>
        </p:nvSpPr>
        <p:spPr>
          <a:xfrm>
            <a:off x="609600" y="2449512"/>
            <a:ext cx="5386917"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698988"/>
            <a:ext cx="5389033" cy="715355"/>
          </a:xfrm>
          <a:prstGeom prst="rect">
            <a:avLst/>
          </a:prstGeo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a:r>
              <a:rPr lang="en-US"/>
              <a:t>Click to edit Master text styles</a:t>
            </a:r>
          </a:p>
        </p:txBody>
      </p:sp>
      <p:sp>
        <p:nvSpPr>
          <p:cNvPr id="6" name="Content Placeholder 5"/>
          <p:cNvSpPr>
            <a:spLocks noGrp="1"/>
          </p:cNvSpPr>
          <p:nvPr>
            <p:ph sz="quarter" idx="4"/>
          </p:nvPr>
        </p:nvSpPr>
        <p:spPr>
          <a:xfrm>
            <a:off x="6193368" y="2449512"/>
            <a:ext cx="5389033"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a:xfrm>
            <a:off x="609600" y="6477000"/>
            <a:ext cx="2844800" cy="274638"/>
          </a:xfrm>
          <a:prstGeom prst="rect">
            <a:avLst/>
          </a:prstGeom>
        </p:spPr>
        <p:txBody>
          <a:bodyPr vert="horz" wrap="square" lIns="91440" tIns="45720" rIns="91440" bIns="45720" numCol="1" anchor="t" anchorCtr="0" compatLnSpc="1">
            <a:prstTxWarp prst="textNoShape">
              <a:avLst/>
            </a:prstTxWarp>
          </a:bodyPr>
          <a:lstStyle>
            <a:lvl1pPr eaLnBrk="1" hangingPunct="1">
              <a:defRPr smtClean="0"/>
            </a:lvl1pPr>
          </a:lstStyle>
          <a:p>
            <a:pPr>
              <a:defRPr/>
            </a:pPr>
            <a:fld id="{CF05C277-088C-43C2-AC3E-091CF97665E9}" type="datetimeFigureOut">
              <a:rPr lang="en-US" altLang="en-US"/>
              <a:pPr>
                <a:defRPr/>
              </a:pPr>
              <a:t>8/25/2021</a:t>
            </a:fld>
            <a:endParaRPr lang="en-US" altLang="en-US"/>
          </a:p>
        </p:txBody>
      </p:sp>
      <p:sp>
        <p:nvSpPr>
          <p:cNvPr id="8" name="Footer Placeholder 4"/>
          <p:cNvSpPr>
            <a:spLocks noGrp="1"/>
          </p:cNvSpPr>
          <p:nvPr>
            <p:ph type="ftr" sz="quarter" idx="11"/>
          </p:nvPr>
        </p:nvSpPr>
        <p:spPr>
          <a:xfrm>
            <a:off x="3520018" y="6477000"/>
            <a:ext cx="7344833" cy="274638"/>
          </a:xfrm>
          <a:prstGeom prst="rect">
            <a:avLst/>
          </a:prstGeom>
        </p:spPr>
        <p:txBody>
          <a:bodyPr/>
          <a:lstStyle>
            <a:lvl1pPr eaLnBrk="1" hangingPunct="1">
              <a:defRPr>
                <a:latin typeface="Arial" pitchFamily="34" charset="0"/>
                <a:ea typeface="ＭＳ Ｐゴシック" pitchFamily="34" charset="-128"/>
                <a:cs typeface="+mn-cs"/>
              </a:defRPr>
            </a:lvl1pPr>
          </a:lstStyle>
          <a:p>
            <a:pPr>
              <a:defRPr/>
            </a:pPr>
            <a:endParaRPr lang="en-US"/>
          </a:p>
        </p:txBody>
      </p:sp>
      <p:sp>
        <p:nvSpPr>
          <p:cNvPr id="9" name="Slide Number Placeholder 5"/>
          <p:cNvSpPr>
            <a:spLocks noGrp="1"/>
          </p:cNvSpPr>
          <p:nvPr>
            <p:ph type="sldNum" sz="quarter" idx="12"/>
          </p:nvPr>
        </p:nvSpPr>
        <p:spPr>
          <a:xfrm>
            <a:off x="10938934" y="6477000"/>
            <a:ext cx="977900" cy="274638"/>
          </a:xfrm>
          <a:prstGeom prst="rect">
            <a:avLst/>
          </a:prstGeom>
        </p:spPr>
        <p:txBody>
          <a:bodyPr vert="horz" wrap="square" lIns="91440" tIns="45720" rIns="91440" bIns="45720" numCol="1" anchor="t" anchorCtr="0" compatLnSpc="1">
            <a:prstTxWarp prst="textNoShape">
              <a:avLst/>
            </a:prstTxWarp>
          </a:bodyPr>
          <a:lstStyle>
            <a:lvl1pPr eaLnBrk="1" hangingPunct="1">
              <a:defRPr smtClean="0"/>
            </a:lvl1pPr>
          </a:lstStyle>
          <a:p>
            <a:pPr>
              <a:defRPr/>
            </a:pPr>
            <a:fld id="{A4816866-3CC2-4D92-85A7-EC953C3CD361}" type="slidenum">
              <a:rPr lang="en-US" altLang="en-US"/>
              <a:pPr>
                <a:defRPr/>
              </a:pPr>
              <a:t>‹#›</a:t>
            </a:fld>
            <a:endParaRPr lang="en-US" altLang="en-US"/>
          </a:p>
        </p:txBody>
      </p:sp>
    </p:spTree>
    <p:extLst>
      <p:ext uri="{BB962C8B-B14F-4D97-AF65-F5344CB8AC3E}">
        <p14:creationId xmlns:p14="http://schemas.microsoft.com/office/powerpoint/2010/main" val="369308091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10972800" cy="1250950"/>
          </a:xfrm>
          <a:prstGeom prst="rect">
            <a:avLst/>
          </a:prstGeom>
        </p:spPr>
        <p:txBody>
          <a:bodyPr/>
          <a:lstStyle/>
          <a:p>
            <a:r>
              <a:rPr lang="en-US"/>
              <a:t>Click to edit Master title style</a:t>
            </a:r>
          </a:p>
        </p:txBody>
      </p:sp>
      <p:sp>
        <p:nvSpPr>
          <p:cNvPr id="3" name="Date Placeholder 3"/>
          <p:cNvSpPr>
            <a:spLocks noGrp="1"/>
          </p:cNvSpPr>
          <p:nvPr>
            <p:ph type="dt" sz="half" idx="10"/>
          </p:nvPr>
        </p:nvSpPr>
        <p:spPr>
          <a:xfrm>
            <a:off x="609600" y="6477000"/>
            <a:ext cx="2844800" cy="274638"/>
          </a:xfrm>
          <a:prstGeom prst="rect">
            <a:avLst/>
          </a:prstGeom>
        </p:spPr>
        <p:txBody>
          <a:bodyPr vert="horz" wrap="square" lIns="91440" tIns="45720" rIns="91440" bIns="45720" numCol="1" anchor="t" anchorCtr="0" compatLnSpc="1">
            <a:prstTxWarp prst="textNoShape">
              <a:avLst/>
            </a:prstTxWarp>
          </a:bodyPr>
          <a:lstStyle>
            <a:lvl1pPr eaLnBrk="1" hangingPunct="1">
              <a:defRPr smtClean="0"/>
            </a:lvl1pPr>
          </a:lstStyle>
          <a:p>
            <a:pPr>
              <a:defRPr/>
            </a:pPr>
            <a:fld id="{8396660B-D507-4978-A19E-295451A712D7}" type="datetimeFigureOut">
              <a:rPr lang="en-US" altLang="en-US"/>
              <a:pPr>
                <a:defRPr/>
              </a:pPr>
              <a:t>8/25/2021</a:t>
            </a:fld>
            <a:endParaRPr lang="en-US" altLang="en-US"/>
          </a:p>
        </p:txBody>
      </p:sp>
      <p:sp>
        <p:nvSpPr>
          <p:cNvPr id="4" name="Footer Placeholder 4"/>
          <p:cNvSpPr>
            <a:spLocks noGrp="1"/>
          </p:cNvSpPr>
          <p:nvPr>
            <p:ph type="ftr" sz="quarter" idx="11"/>
          </p:nvPr>
        </p:nvSpPr>
        <p:spPr>
          <a:xfrm>
            <a:off x="3520018" y="6477000"/>
            <a:ext cx="7344833" cy="274638"/>
          </a:xfrm>
          <a:prstGeom prst="rect">
            <a:avLst/>
          </a:prstGeom>
        </p:spPr>
        <p:txBody>
          <a:bodyPr/>
          <a:lstStyle>
            <a:lvl1pPr eaLnBrk="1" hangingPunct="1">
              <a:defRPr>
                <a:latin typeface="Arial" pitchFamily="34" charset="0"/>
                <a:ea typeface="ＭＳ Ｐゴシック" pitchFamily="34" charset="-128"/>
                <a:cs typeface="+mn-cs"/>
              </a:defRPr>
            </a:lvl1pPr>
          </a:lstStyle>
          <a:p>
            <a:pPr>
              <a:defRPr/>
            </a:pPr>
            <a:endParaRPr lang="en-US"/>
          </a:p>
        </p:txBody>
      </p:sp>
      <p:sp>
        <p:nvSpPr>
          <p:cNvPr id="5" name="Slide Number Placeholder 5"/>
          <p:cNvSpPr>
            <a:spLocks noGrp="1"/>
          </p:cNvSpPr>
          <p:nvPr>
            <p:ph type="sldNum" sz="quarter" idx="12"/>
          </p:nvPr>
        </p:nvSpPr>
        <p:spPr>
          <a:xfrm>
            <a:off x="10938934" y="6477000"/>
            <a:ext cx="977900" cy="274638"/>
          </a:xfrm>
          <a:prstGeom prst="rect">
            <a:avLst/>
          </a:prstGeom>
        </p:spPr>
        <p:txBody>
          <a:bodyPr vert="horz" wrap="square" lIns="91440" tIns="45720" rIns="91440" bIns="45720" numCol="1" anchor="t" anchorCtr="0" compatLnSpc="1">
            <a:prstTxWarp prst="textNoShape">
              <a:avLst/>
            </a:prstTxWarp>
          </a:bodyPr>
          <a:lstStyle>
            <a:lvl1pPr eaLnBrk="1" hangingPunct="1">
              <a:defRPr smtClean="0"/>
            </a:lvl1pPr>
          </a:lstStyle>
          <a:p>
            <a:pPr>
              <a:defRPr/>
            </a:pPr>
            <a:fld id="{CDD9CEB3-2721-4ABB-B228-18CC419958D9}" type="slidenum">
              <a:rPr lang="en-US" altLang="en-US"/>
              <a:pPr>
                <a:defRPr/>
              </a:pPr>
              <a:t>‹#›</a:t>
            </a:fld>
            <a:endParaRPr lang="en-US" altLang="en-US"/>
          </a:p>
        </p:txBody>
      </p:sp>
    </p:spTree>
    <p:extLst>
      <p:ext uri="{BB962C8B-B14F-4D97-AF65-F5344CB8AC3E}">
        <p14:creationId xmlns:p14="http://schemas.microsoft.com/office/powerpoint/2010/main" val="27669387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09600" y="6477000"/>
            <a:ext cx="2844800" cy="274638"/>
          </a:xfrm>
          <a:prstGeom prst="rect">
            <a:avLst/>
          </a:prstGeom>
        </p:spPr>
        <p:txBody>
          <a:bodyPr vert="horz" wrap="square" lIns="91440" tIns="45720" rIns="91440" bIns="45720" numCol="1" anchor="t" anchorCtr="0" compatLnSpc="1">
            <a:prstTxWarp prst="textNoShape">
              <a:avLst/>
            </a:prstTxWarp>
          </a:bodyPr>
          <a:lstStyle>
            <a:lvl1pPr eaLnBrk="1" hangingPunct="1">
              <a:defRPr smtClean="0"/>
            </a:lvl1pPr>
          </a:lstStyle>
          <a:p>
            <a:pPr>
              <a:defRPr/>
            </a:pPr>
            <a:fld id="{F8EAA9EB-0372-43BB-BE99-85C184BD4A08}" type="datetimeFigureOut">
              <a:rPr lang="en-US" altLang="en-US"/>
              <a:pPr>
                <a:defRPr/>
              </a:pPr>
              <a:t>8/25/2021</a:t>
            </a:fld>
            <a:endParaRPr lang="en-US" altLang="en-US"/>
          </a:p>
        </p:txBody>
      </p:sp>
      <p:sp>
        <p:nvSpPr>
          <p:cNvPr id="3" name="Footer Placeholder 2"/>
          <p:cNvSpPr>
            <a:spLocks noGrp="1"/>
          </p:cNvSpPr>
          <p:nvPr>
            <p:ph type="ftr" sz="quarter" idx="11"/>
          </p:nvPr>
        </p:nvSpPr>
        <p:spPr>
          <a:xfrm>
            <a:off x="3520018" y="6477000"/>
            <a:ext cx="7344833" cy="274638"/>
          </a:xfrm>
          <a:prstGeom prst="rect">
            <a:avLst/>
          </a:prstGeom>
        </p:spPr>
        <p:txBody>
          <a:bodyPr/>
          <a:lstStyle>
            <a:lvl1pPr eaLnBrk="1" hangingPunct="1">
              <a:defRPr>
                <a:latin typeface="Arial" pitchFamily="34" charset="0"/>
                <a:ea typeface="ＭＳ Ｐゴシック" pitchFamily="34" charset="-128"/>
                <a:cs typeface="+mn-cs"/>
              </a:defRPr>
            </a:lvl1pPr>
          </a:lstStyle>
          <a:p>
            <a:pPr>
              <a:defRPr/>
            </a:pPr>
            <a:endParaRPr lang="en-US"/>
          </a:p>
        </p:txBody>
      </p:sp>
      <p:sp>
        <p:nvSpPr>
          <p:cNvPr id="4" name="Slide Number Placeholder 3"/>
          <p:cNvSpPr>
            <a:spLocks noGrp="1"/>
          </p:cNvSpPr>
          <p:nvPr>
            <p:ph type="sldNum" sz="quarter" idx="12"/>
          </p:nvPr>
        </p:nvSpPr>
        <p:spPr>
          <a:xfrm>
            <a:off x="10938934" y="6477000"/>
            <a:ext cx="977900" cy="274638"/>
          </a:xfrm>
          <a:prstGeom prst="rect">
            <a:avLst/>
          </a:prstGeom>
        </p:spPr>
        <p:txBody>
          <a:bodyPr vert="horz" wrap="square" lIns="91440" tIns="45720" rIns="91440" bIns="45720" numCol="1" anchor="t" anchorCtr="0" compatLnSpc="1">
            <a:prstTxWarp prst="textNoShape">
              <a:avLst/>
            </a:prstTxWarp>
          </a:bodyPr>
          <a:lstStyle>
            <a:lvl1pPr eaLnBrk="1" hangingPunct="1">
              <a:defRPr smtClean="0"/>
            </a:lvl1pPr>
          </a:lstStyle>
          <a:p>
            <a:pPr>
              <a:defRPr/>
            </a:pPr>
            <a:fld id="{E89DCA5D-4485-4FA4-B4DE-9520E3DB7CC2}" type="slidenum">
              <a:rPr lang="en-US" altLang="en-US"/>
              <a:pPr>
                <a:defRPr/>
              </a:pPr>
              <a:t>‹#›</a:t>
            </a:fld>
            <a:endParaRPr lang="en-US" altLang="en-US"/>
          </a:p>
        </p:txBody>
      </p:sp>
    </p:spTree>
    <p:extLst>
      <p:ext uri="{BB962C8B-B14F-4D97-AF65-F5344CB8AC3E}">
        <p14:creationId xmlns:p14="http://schemas.microsoft.com/office/powerpoint/2010/main" val="295026323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5" name="Rectangle 4"/>
          <p:cNvSpPr/>
          <p:nvPr/>
        </p:nvSpPr>
        <p:spPr bwMode="invGray">
          <a:xfrm>
            <a:off x="3807885" y="0"/>
            <a:ext cx="61383" cy="145415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6" name="Rectangle 5"/>
          <p:cNvSpPr/>
          <p:nvPr/>
        </p:nvSpPr>
        <p:spPr bwMode="invGray">
          <a:xfrm>
            <a:off x="3807885" y="0"/>
            <a:ext cx="61383" cy="145415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 name="Title 1"/>
          <p:cNvSpPr>
            <a:spLocks noGrp="1"/>
          </p:cNvSpPr>
          <p:nvPr>
            <p:ph type="title"/>
          </p:nvPr>
        </p:nvSpPr>
        <p:spPr>
          <a:xfrm>
            <a:off x="223784" y="152400"/>
            <a:ext cx="3364992" cy="978408"/>
          </a:xfrm>
          <a:prstGeom prst="rect">
            <a:avLst/>
          </a:prstGeom>
        </p:spPr>
        <p:txBody>
          <a:bodyPr lIns="73152" bIns="0" anchor="b">
            <a:sp3d prstMaterial="matte"/>
          </a:bodyPr>
          <a:lstStyle>
            <a:lvl1pPr algn="l">
              <a:defRPr sz="2000" b="0"/>
            </a:lvl1pPr>
            <a:extLst/>
          </a:lstStyle>
          <a:p>
            <a:r>
              <a:rPr lang="en-US"/>
              <a:t>Click to edit Master title style</a:t>
            </a:r>
          </a:p>
        </p:txBody>
      </p:sp>
      <p:sp>
        <p:nvSpPr>
          <p:cNvPr id="3" name="Content Placeholder 2"/>
          <p:cNvSpPr>
            <a:spLocks noGrp="1"/>
          </p:cNvSpPr>
          <p:nvPr>
            <p:ph idx="1"/>
          </p:nvPr>
        </p:nvSpPr>
        <p:spPr>
          <a:xfrm>
            <a:off x="4025837" y="1743134"/>
            <a:ext cx="7894188" cy="455888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223784" y="1730018"/>
            <a:ext cx="3291840" cy="4572000"/>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a:r>
              <a:rPr lang="en-US"/>
              <a:t>Click to edit Master text styles</a:t>
            </a:r>
          </a:p>
        </p:txBody>
      </p:sp>
      <p:sp>
        <p:nvSpPr>
          <p:cNvPr id="7" name="Date Placeholder 4"/>
          <p:cNvSpPr>
            <a:spLocks noGrp="1"/>
          </p:cNvSpPr>
          <p:nvPr>
            <p:ph type="dt" sz="half" idx="10"/>
          </p:nvPr>
        </p:nvSpPr>
        <p:spPr>
          <a:xfrm>
            <a:off x="609600" y="6477000"/>
            <a:ext cx="2844800" cy="274638"/>
          </a:xfrm>
          <a:prstGeom prst="rect">
            <a:avLst/>
          </a:prstGeom>
        </p:spPr>
        <p:txBody>
          <a:bodyPr vert="horz" wrap="square" lIns="91440" tIns="45720" rIns="91440" bIns="45720" numCol="1" anchor="t" anchorCtr="0" compatLnSpc="1">
            <a:prstTxWarp prst="textNoShape">
              <a:avLst/>
            </a:prstTxWarp>
          </a:bodyPr>
          <a:lstStyle>
            <a:lvl1pPr eaLnBrk="1" hangingPunct="1">
              <a:defRPr smtClean="0"/>
            </a:lvl1pPr>
          </a:lstStyle>
          <a:p>
            <a:pPr>
              <a:defRPr/>
            </a:pPr>
            <a:fld id="{5A57EDA6-CEEE-41D0-9ADF-4C0290B8655D}" type="datetimeFigureOut">
              <a:rPr lang="en-US" altLang="en-US"/>
              <a:pPr>
                <a:defRPr/>
              </a:pPr>
              <a:t>8/25/2021</a:t>
            </a:fld>
            <a:endParaRPr lang="en-US" altLang="en-US"/>
          </a:p>
        </p:txBody>
      </p:sp>
      <p:sp>
        <p:nvSpPr>
          <p:cNvPr id="8" name="Footer Placeholder 5"/>
          <p:cNvSpPr>
            <a:spLocks noGrp="1"/>
          </p:cNvSpPr>
          <p:nvPr>
            <p:ph type="ftr" sz="quarter" idx="11"/>
          </p:nvPr>
        </p:nvSpPr>
        <p:spPr>
          <a:xfrm>
            <a:off x="3520018" y="6477000"/>
            <a:ext cx="7344833" cy="274638"/>
          </a:xfrm>
          <a:prstGeom prst="rect">
            <a:avLst/>
          </a:prstGeom>
        </p:spPr>
        <p:txBody>
          <a:bodyPr/>
          <a:lstStyle>
            <a:lvl1pPr eaLnBrk="1" hangingPunct="1">
              <a:defRPr>
                <a:latin typeface="Arial" pitchFamily="34" charset="0"/>
                <a:ea typeface="ＭＳ Ｐゴシック" pitchFamily="34" charset="-128"/>
                <a:cs typeface="+mn-cs"/>
              </a:defRPr>
            </a:lvl1pPr>
          </a:lstStyle>
          <a:p>
            <a:pPr>
              <a:defRPr/>
            </a:pPr>
            <a:endParaRPr lang="en-US"/>
          </a:p>
        </p:txBody>
      </p:sp>
      <p:sp>
        <p:nvSpPr>
          <p:cNvPr id="9" name="Slide Number Placeholder 6"/>
          <p:cNvSpPr>
            <a:spLocks noGrp="1"/>
          </p:cNvSpPr>
          <p:nvPr>
            <p:ph type="sldNum" sz="quarter" idx="12"/>
          </p:nvPr>
        </p:nvSpPr>
        <p:spPr>
          <a:xfrm>
            <a:off x="10938934" y="6477000"/>
            <a:ext cx="977900" cy="274638"/>
          </a:xfrm>
          <a:prstGeom prst="rect">
            <a:avLst/>
          </a:prstGeom>
        </p:spPr>
        <p:txBody>
          <a:bodyPr vert="horz" wrap="square" lIns="91440" tIns="45720" rIns="91440" bIns="45720" numCol="1" anchor="t" anchorCtr="0" compatLnSpc="1">
            <a:prstTxWarp prst="textNoShape">
              <a:avLst/>
            </a:prstTxWarp>
          </a:bodyPr>
          <a:lstStyle>
            <a:lvl1pPr eaLnBrk="1" hangingPunct="1">
              <a:defRPr smtClean="0"/>
            </a:lvl1pPr>
          </a:lstStyle>
          <a:p>
            <a:pPr>
              <a:defRPr/>
            </a:pPr>
            <a:fld id="{052E86F0-BACB-4AFF-ABA2-8A082716F8A4}" type="slidenum">
              <a:rPr lang="en-US" altLang="en-US"/>
              <a:pPr>
                <a:defRPr/>
              </a:pPr>
              <a:t>‹#›</a:t>
            </a:fld>
            <a:endParaRPr lang="en-US" altLang="en-US"/>
          </a:p>
        </p:txBody>
      </p:sp>
    </p:spTree>
    <p:extLst>
      <p:ext uri="{BB962C8B-B14F-4D97-AF65-F5344CB8AC3E}">
        <p14:creationId xmlns:p14="http://schemas.microsoft.com/office/powerpoint/2010/main" val="274854722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picTx" preserve="1">
  <p:cSld name="Picture with Caption">
    <p:bg>
      <p:bgPr>
        <a:solidFill>
          <a:schemeClr val="bg2"/>
        </a:solidFill>
        <a:effectLst/>
      </p:bgPr>
    </p:bg>
    <p:spTree>
      <p:nvGrpSpPr>
        <p:cNvPr id="1" name=""/>
        <p:cNvGrpSpPr/>
        <p:nvPr/>
      </p:nvGrpSpPr>
      <p:grpSpPr>
        <a:xfrm>
          <a:off x="0" y="0"/>
          <a:ext cx="0" cy="0"/>
          <a:chOff x="0" y="0"/>
          <a:chExt cx="0" cy="0"/>
        </a:xfrm>
      </p:grpSpPr>
      <p:sp>
        <p:nvSpPr>
          <p:cNvPr id="5" name="Rectangle 4"/>
          <p:cNvSpPr/>
          <p:nvPr/>
        </p:nvSpPr>
        <p:spPr>
          <a:xfrm>
            <a:off x="3807885" y="0"/>
            <a:ext cx="61383"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6" name="Rectangle 5"/>
          <p:cNvSpPr/>
          <p:nvPr/>
        </p:nvSpPr>
        <p:spPr bwMode="invGray">
          <a:xfrm>
            <a:off x="3807885" y="0"/>
            <a:ext cx="61383"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 name="Title 1"/>
          <p:cNvSpPr>
            <a:spLocks noGrp="1"/>
          </p:cNvSpPr>
          <p:nvPr>
            <p:ph type="title"/>
          </p:nvPr>
        </p:nvSpPr>
        <p:spPr>
          <a:xfrm>
            <a:off x="219456" y="155448"/>
            <a:ext cx="3366867" cy="978408"/>
          </a:xfrm>
          <a:prstGeom prst="rect">
            <a:avLst/>
          </a:prstGeom>
        </p:spPr>
        <p:txBody>
          <a:bodyPr lIns="73152" bIns="0" anchor="b">
            <a:sp3d prstMaterial="matte"/>
          </a:bodyPr>
          <a:lstStyle>
            <a:lvl1pPr algn="l">
              <a:defRPr sz="2000" b="0"/>
            </a:lvl1pPr>
            <a:extLst/>
          </a:lstStyle>
          <a:p>
            <a:r>
              <a:rPr lang="en-US"/>
              <a:t>Click to edit Master title style</a:t>
            </a:r>
          </a:p>
        </p:txBody>
      </p:sp>
      <p:sp>
        <p:nvSpPr>
          <p:cNvPr id="3" name="Picture Placeholder 2"/>
          <p:cNvSpPr>
            <a:spLocks noGrp="1"/>
          </p:cNvSpPr>
          <p:nvPr>
            <p:ph type="pic" idx="1"/>
          </p:nvPr>
        </p:nvSpPr>
        <p:spPr>
          <a:xfrm>
            <a:off x="3871741" y="1484808"/>
            <a:ext cx="8329863" cy="5373192"/>
          </a:xfrm>
          <a:prstGeom prst="rect">
            <a:avLst/>
          </a:prstGeom>
          <a:solidFill>
            <a:schemeClr val="bg2">
              <a:shade val="75000"/>
            </a:schemeClr>
          </a:solidFill>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pPr lvl="0"/>
            <a:r>
              <a:rPr lang="en-US" noProof="0"/>
              <a:t>Click icon to add picture</a:t>
            </a:r>
            <a:endParaRPr lang="en-US" noProof="0" dirty="0"/>
          </a:p>
        </p:txBody>
      </p:sp>
      <p:sp>
        <p:nvSpPr>
          <p:cNvPr id="4" name="Text Placeholder 3"/>
          <p:cNvSpPr>
            <a:spLocks noGrp="1"/>
          </p:cNvSpPr>
          <p:nvPr>
            <p:ph type="body" sz="half" idx="2"/>
          </p:nvPr>
        </p:nvSpPr>
        <p:spPr>
          <a:xfrm>
            <a:off x="219456" y="1728216"/>
            <a:ext cx="3291840" cy="4572000"/>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a:r>
              <a:rPr lang="en-US"/>
              <a:t>Click to edit Master text styles</a:t>
            </a:r>
          </a:p>
        </p:txBody>
      </p:sp>
      <p:sp>
        <p:nvSpPr>
          <p:cNvPr id="7" name="Date Placeholder 4"/>
          <p:cNvSpPr>
            <a:spLocks noGrp="1"/>
          </p:cNvSpPr>
          <p:nvPr>
            <p:ph type="dt" sz="half" idx="10"/>
          </p:nvPr>
        </p:nvSpPr>
        <p:spPr>
          <a:xfrm>
            <a:off x="220133" y="1169988"/>
            <a:ext cx="3363384" cy="201612"/>
          </a:xfrm>
          <a:prstGeom prst="rect">
            <a:avLst/>
          </a:prstGeom>
        </p:spPr>
        <p:txBody>
          <a:bodyPr vert="horz" wrap="square" lIns="91440" tIns="45720" rIns="91440" bIns="45720" numCol="1" anchor="t" anchorCtr="0" compatLnSpc="1">
            <a:prstTxWarp prst="textNoShape">
              <a:avLst/>
            </a:prstTxWarp>
          </a:bodyPr>
          <a:lstStyle>
            <a:lvl1pPr eaLnBrk="1" hangingPunct="1">
              <a:defRPr smtClean="0"/>
            </a:lvl1pPr>
          </a:lstStyle>
          <a:p>
            <a:pPr>
              <a:defRPr/>
            </a:pPr>
            <a:fld id="{2447E4E6-6B6C-47AF-8B96-9E8608ADEC51}" type="datetimeFigureOut">
              <a:rPr lang="en-US" altLang="en-US"/>
              <a:pPr>
                <a:defRPr/>
              </a:pPr>
              <a:t>8/25/2021</a:t>
            </a:fld>
            <a:endParaRPr lang="en-US" altLang="en-US"/>
          </a:p>
        </p:txBody>
      </p:sp>
      <p:sp>
        <p:nvSpPr>
          <p:cNvPr id="8" name="Footer Placeholder 5"/>
          <p:cNvSpPr>
            <a:spLocks noGrp="1"/>
          </p:cNvSpPr>
          <p:nvPr>
            <p:ph type="ftr" sz="quarter" idx="11"/>
          </p:nvPr>
        </p:nvSpPr>
        <p:spPr>
          <a:xfrm>
            <a:off x="4047067" y="1169988"/>
            <a:ext cx="6925733" cy="201612"/>
          </a:xfrm>
          <a:prstGeom prst="rect">
            <a:avLst/>
          </a:prstGeom>
        </p:spPr>
        <p:txBody>
          <a:bodyPr/>
          <a:lstStyle>
            <a:lvl1pPr eaLnBrk="1" hangingPunct="1">
              <a:defRPr>
                <a:solidFill>
                  <a:schemeClr val="bg1">
                    <a:shade val="50000"/>
                  </a:schemeClr>
                </a:solidFill>
                <a:latin typeface="Arial" pitchFamily="34" charset="0"/>
                <a:ea typeface="ＭＳ Ｐゴシック" pitchFamily="34" charset="-128"/>
                <a:cs typeface="+mn-cs"/>
              </a:defRPr>
            </a:lvl1pPr>
          </a:lstStyle>
          <a:p>
            <a:pPr>
              <a:defRPr/>
            </a:pPr>
            <a:endParaRPr lang="en-US"/>
          </a:p>
        </p:txBody>
      </p:sp>
      <p:sp>
        <p:nvSpPr>
          <p:cNvPr id="9" name="Slide Number Placeholder 6"/>
          <p:cNvSpPr>
            <a:spLocks noGrp="1"/>
          </p:cNvSpPr>
          <p:nvPr>
            <p:ph type="sldNum" sz="quarter" idx="12"/>
          </p:nvPr>
        </p:nvSpPr>
        <p:spPr>
          <a:xfrm>
            <a:off x="11118851" y="1169988"/>
            <a:ext cx="977900" cy="201612"/>
          </a:xfrm>
          <a:prstGeom prst="rect">
            <a:avLst/>
          </a:prstGeom>
        </p:spPr>
        <p:txBody>
          <a:bodyPr vert="horz" wrap="square" lIns="91440" tIns="45720" rIns="91440" bIns="45720" numCol="1" anchor="t" anchorCtr="0" compatLnSpc="1">
            <a:prstTxWarp prst="textNoShape">
              <a:avLst/>
            </a:prstTxWarp>
          </a:bodyPr>
          <a:lstStyle>
            <a:lvl1pPr eaLnBrk="1" hangingPunct="1">
              <a:defRPr smtClean="0"/>
            </a:lvl1pPr>
          </a:lstStyle>
          <a:p>
            <a:pPr>
              <a:defRPr/>
            </a:pPr>
            <a:fld id="{6F0180A7-4C28-4F77-BACF-58873D8A63D6}" type="slidenum">
              <a:rPr lang="en-US" altLang="en-US"/>
              <a:pPr>
                <a:defRPr/>
              </a:pPr>
              <a:t>‹#›</a:t>
            </a:fld>
            <a:endParaRPr lang="en-US" altLang="en-US"/>
          </a:p>
        </p:txBody>
      </p:sp>
    </p:spTree>
    <p:extLst>
      <p:ext uri="{BB962C8B-B14F-4D97-AF65-F5344CB8AC3E}">
        <p14:creationId xmlns:p14="http://schemas.microsoft.com/office/powerpoint/2010/main" val="84948694"/>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155448"/>
            <a:ext cx="10972800" cy="1252728"/>
          </a:xfrm>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91BCC541-881E-47F6-94D0-CFAF75304236}" type="datetimeFigureOut">
              <a:rPr lang="en-US" altLang="en-US"/>
              <a:pPr>
                <a:defRPr/>
              </a:pPr>
              <a:t>8/25/2021</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D75D618-0C7C-4D54-8739-200065B62798}" type="slidenum">
              <a:rPr lang="en-US" altLang="en-US"/>
              <a:pPr>
                <a:defRPr/>
              </a:pPr>
              <a:t>‹#›</a:t>
            </a:fld>
            <a:endParaRPr lang="en-US" altLang="en-US"/>
          </a:p>
        </p:txBody>
      </p:sp>
    </p:spTree>
    <p:extLst>
      <p:ext uri="{BB962C8B-B14F-4D97-AF65-F5344CB8AC3E}">
        <p14:creationId xmlns:p14="http://schemas.microsoft.com/office/powerpoint/2010/main" val="11581075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10972800" cy="125095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a:xfrm>
            <a:off x="609600" y="1774825"/>
            <a:ext cx="10972800" cy="4625975"/>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609600" y="6477000"/>
            <a:ext cx="2844800" cy="274638"/>
          </a:xfrm>
          <a:prstGeom prst="rect">
            <a:avLst/>
          </a:prstGeom>
        </p:spPr>
        <p:txBody>
          <a:bodyPr vert="horz" wrap="square" lIns="91440" tIns="45720" rIns="91440" bIns="45720" numCol="1" anchor="t" anchorCtr="0" compatLnSpc="1">
            <a:prstTxWarp prst="textNoShape">
              <a:avLst/>
            </a:prstTxWarp>
          </a:bodyPr>
          <a:lstStyle>
            <a:lvl1pPr eaLnBrk="1" hangingPunct="1">
              <a:defRPr smtClean="0"/>
            </a:lvl1pPr>
          </a:lstStyle>
          <a:p>
            <a:pPr>
              <a:defRPr/>
            </a:pPr>
            <a:fld id="{39112217-E470-48EC-A472-24B61C0FE947}" type="datetimeFigureOut">
              <a:rPr lang="en-US" altLang="en-US"/>
              <a:pPr>
                <a:defRPr/>
              </a:pPr>
              <a:t>8/25/2021</a:t>
            </a:fld>
            <a:endParaRPr lang="en-US" altLang="en-US"/>
          </a:p>
        </p:txBody>
      </p:sp>
      <p:sp>
        <p:nvSpPr>
          <p:cNvPr id="5" name="Footer Placeholder 4"/>
          <p:cNvSpPr>
            <a:spLocks noGrp="1"/>
          </p:cNvSpPr>
          <p:nvPr>
            <p:ph type="ftr" sz="quarter" idx="11"/>
          </p:nvPr>
        </p:nvSpPr>
        <p:spPr>
          <a:xfrm>
            <a:off x="3520018" y="6477000"/>
            <a:ext cx="7344833" cy="274638"/>
          </a:xfrm>
          <a:prstGeom prst="rect">
            <a:avLst/>
          </a:prstGeom>
        </p:spPr>
        <p:txBody>
          <a:bodyPr/>
          <a:lstStyle>
            <a:lvl1pPr eaLnBrk="1" hangingPunct="1">
              <a:defRPr>
                <a:latin typeface="Arial" pitchFamily="34" charset="0"/>
                <a:ea typeface="ＭＳ Ｐゴシック" pitchFamily="34" charset="-128"/>
                <a:cs typeface="+mn-cs"/>
              </a:defRPr>
            </a:lvl1pPr>
          </a:lstStyle>
          <a:p>
            <a:pPr>
              <a:defRPr/>
            </a:pPr>
            <a:endParaRPr lang="en-US"/>
          </a:p>
        </p:txBody>
      </p:sp>
      <p:sp>
        <p:nvSpPr>
          <p:cNvPr id="6" name="Slide Number Placeholder 5"/>
          <p:cNvSpPr>
            <a:spLocks noGrp="1"/>
          </p:cNvSpPr>
          <p:nvPr>
            <p:ph type="sldNum" sz="quarter" idx="12"/>
          </p:nvPr>
        </p:nvSpPr>
        <p:spPr>
          <a:xfrm>
            <a:off x="10938934" y="6477000"/>
            <a:ext cx="977900" cy="274638"/>
          </a:xfrm>
          <a:prstGeom prst="rect">
            <a:avLst/>
          </a:prstGeom>
        </p:spPr>
        <p:txBody>
          <a:bodyPr vert="horz" wrap="square" lIns="91440" tIns="45720" rIns="91440" bIns="45720" numCol="1" anchor="t" anchorCtr="0" compatLnSpc="1">
            <a:prstTxWarp prst="textNoShape">
              <a:avLst/>
            </a:prstTxWarp>
          </a:bodyPr>
          <a:lstStyle>
            <a:lvl1pPr eaLnBrk="1" hangingPunct="1">
              <a:defRPr smtClean="0"/>
            </a:lvl1pPr>
          </a:lstStyle>
          <a:p>
            <a:pPr>
              <a:defRPr/>
            </a:pPr>
            <a:fld id="{B374E182-1257-42FD-8632-408A06260890}" type="slidenum">
              <a:rPr lang="en-US" altLang="en-US"/>
              <a:pPr>
                <a:defRPr/>
              </a:pPr>
              <a:t>‹#›</a:t>
            </a:fld>
            <a:endParaRPr lang="en-US" altLang="en-US"/>
          </a:p>
        </p:txBody>
      </p:sp>
    </p:spTree>
    <p:extLst>
      <p:ext uri="{BB962C8B-B14F-4D97-AF65-F5344CB8AC3E}">
        <p14:creationId xmlns:p14="http://schemas.microsoft.com/office/powerpoint/2010/main" val="350241593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4" name="Rectangle 3"/>
          <p:cNvSpPr>
            <a:spLocks noChangeArrowheads="1"/>
          </p:cNvSpPr>
          <p:nvPr/>
        </p:nvSpPr>
        <p:spPr bwMode="invGray">
          <a:xfrm>
            <a:off x="8798985" y="0"/>
            <a:ext cx="61383" cy="6858000"/>
          </a:xfrm>
          <a:prstGeom prst="rect">
            <a:avLst/>
          </a:prstGeom>
          <a:solidFill>
            <a:srgbClr val="FFFFFF"/>
          </a:solidFill>
          <a:ln>
            <a:noFill/>
          </a:ln>
          <a:effectLst>
            <a:outerShdw blurRad="63500" dist="10160" dir="10800000" algn="tl" rotWithShape="0">
              <a:srgbClr val="000000">
                <a:alpha val="59998"/>
              </a:srgbClr>
            </a:outerShdw>
          </a:effectLst>
          <a:extLst>
            <a:ext uri="{91240B29-F687-4f45-9708-019B960494DF}"/>
          </a:extLst>
        </p:spPr>
        <p:txBody>
          <a:bodyPr anchor="ctr"/>
          <a:lstStyle/>
          <a:p>
            <a:pPr algn="ctr" eaLnBrk="1" fontAlgn="auto" hangingPunct="1">
              <a:spcBef>
                <a:spcPts val="0"/>
              </a:spcBef>
              <a:spcAft>
                <a:spcPts val="0"/>
              </a:spcAft>
              <a:defRPr/>
            </a:pPr>
            <a:endParaRPr lang="en-US">
              <a:solidFill>
                <a:schemeClr val="lt1"/>
              </a:solidFill>
              <a:latin typeface="+mn-lt"/>
              <a:ea typeface="+mn-ea"/>
            </a:endParaRPr>
          </a:p>
        </p:txBody>
      </p:sp>
      <p:sp>
        <p:nvSpPr>
          <p:cNvPr id="5" name="Rectangle 4"/>
          <p:cNvSpPr/>
          <p:nvPr/>
        </p:nvSpPr>
        <p:spPr bwMode="ltGray">
          <a:xfrm>
            <a:off x="8864600" y="0"/>
            <a:ext cx="3352800"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 name="Vertical Title 1"/>
          <p:cNvSpPr>
            <a:spLocks noGrp="1"/>
          </p:cNvSpPr>
          <p:nvPr>
            <p:ph type="title" orient="vert"/>
          </p:nvPr>
        </p:nvSpPr>
        <p:spPr>
          <a:xfrm>
            <a:off x="9042400" y="274641"/>
            <a:ext cx="25400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304801"/>
            <a:ext cx="8026400" cy="5851525"/>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Date Placeholder 3"/>
          <p:cNvSpPr>
            <a:spLocks noGrp="1"/>
          </p:cNvSpPr>
          <p:nvPr>
            <p:ph type="dt" sz="half" idx="10"/>
          </p:nvPr>
        </p:nvSpPr>
        <p:spPr>
          <a:xfrm>
            <a:off x="609600" y="6477000"/>
            <a:ext cx="2844800" cy="274638"/>
          </a:xfrm>
          <a:prstGeom prst="rect">
            <a:avLst/>
          </a:prstGeom>
        </p:spPr>
        <p:txBody>
          <a:bodyPr vert="horz" wrap="square" lIns="91440" tIns="45720" rIns="91440" bIns="45720" numCol="1" anchor="t" anchorCtr="0" compatLnSpc="1">
            <a:prstTxWarp prst="textNoShape">
              <a:avLst/>
            </a:prstTxWarp>
          </a:bodyPr>
          <a:lstStyle>
            <a:lvl1pPr eaLnBrk="1" hangingPunct="1">
              <a:defRPr smtClean="0"/>
            </a:lvl1pPr>
          </a:lstStyle>
          <a:p>
            <a:pPr>
              <a:defRPr/>
            </a:pPr>
            <a:fld id="{92F38CAA-48FE-47ED-A785-4402A2864FC9}" type="datetimeFigureOut">
              <a:rPr lang="en-US" altLang="en-US"/>
              <a:pPr>
                <a:defRPr/>
              </a:pPr>
              <a:t>8/25/2021</a:t>
            </a:fld>
            <a:endParaRPr lang="en-US" altLang="en-US"/>
          </a:p>
        </p:txBody>
      </p:sp>
      <p:sp>
        <p:nvSpPr>
          <p:cNvPr id="7" name="Footer Placeholder 4"/>
          <p:cNvSpPr>
            <a:spLocks noGrp="1"/>
          </p:cNvSpPr>
          <p:nvPr>
            <p:ph type="ftr" sz="quarter" idx="11"/>
          </p:nvPr>
        </p:nvSpPr>
        <p:spPr>
          <a:xfrm>
            <a:off x="3520018" y="6376989"/>
            <a:ext cx="5115983" cy="365125"/>
          </a:xfrm>
          <a:prstGeom prst="rect">
            <a:avLst/>
          </a:prstGeom>
        </p:spPr>
        <p:txBody>
          <a:bodyPr/>
          <a:lstStyle>
            <a:lvl1pPr eaLnBrk="1" hangingPunct="1">
              <a:defRPr>
                <a:latin typeface="Arial" pitchFamily="34" charset="0"/>
                <a:ea typeface="ＭＳ Ｐゴシック" pitchFamily="34" charset="-128"/>
                <a:cs typeface="+mn-cs"/>
              </a:defRPr>
            </a:lvl1pPr>
          </a:lstStyle>
          <a:p>
            <a:pPr>
              <a:defRPr/>
            </a:pPr>
            <a:endParaRPr lang="en-US"/>
          </a:p>
        </p:txBody>
      </p:sp>
      <p:sp>
        <p:nvSpPr>
          <p:cNvPr id="8" name="Slide Number Placeholder 5"/>
          <p:cNvSpPr>
            <a:spLocks noGrp="1"/>
          </p:cNvSpPr>
          <p:nvPr>
            <p:ph type="sldNum" sz="quarter" idx="12"/>
          </p:nvPr>
        </p:nvSpPr>
        <p:spPr>
          <a:xfrm>
            <a:off x="10938934" y="6477000"/>
            <a:ext cx="977900" cy="274638"/>
          </a:xfrm>
          <a:prstGeom prst="rect">
            <a:avLst/>
          </a:prstGeom>
        </p:spPr>
        <p:txBody>
          <a:bodyPr vert="horz" wrap="square" lIns="91440" tIns="45720" rIns="91440" bIns="45720" numCol="1" anchor="t" anchorCtr="0" compatLnSpc="1">
            <a:prstTxWarp prst="textNoShape">
              <a:avLst/>
            </a:prstTxWarp>
          </a:bodyPr>
          <a:lstStyle>
            <a:lvl1pPr eaLnBrk="1" hangingPunct="1">
              <a:defRPr smtClean="0"/>
            </a:lvl1pPr>
          </a:lstStyle>
          <a:p>
            <a:pPr>
              <a:defRPr/>
            </a:pPr>
            <a:fld id="{77E729BF-8D85-409E-B33F-D541D69B1ADF}" type="slidenum">
              <a:rPr lang="en-US" altLang="en-US"/>
              <a:pPr>
                <a:defRPr/>
              </a:pPr>
              <a:t>‹#›</a:t>
            </a:fld>
            <a:endParaRPr lang="en-US" altLang="en-US"/>
          </a:p>
        </p:txBody>
      </p:sp>
    </p:spTree>
    <p:extLst>
      <p:ext uri="{BB962C8B-B14F-4D97-AF65-F5344CB8AC3E}">
        <p14:creationId xmlns:p14="http://schemas.microsoft.com/office/powerpoint/2010/main" val="368520336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155448"/>
            <a:ext cx="10972800" cy="1252728"/>
          </a:xfrm>
          <a:prstGeom prst="rect">
            <a:avLst/>
          </a:prstGeom>
        </p:spPr>
        <p:txBody>
          <a:bodyPr/>
          <a:lstStyle/>
          <a:p>
            <a:r>
              <a:rPr lang="en-US"/>
              <a:t>Click to edit Master title style</a:t>
            </a:r>
          </a:p>
        </p:txBody>
      </p:sp>
      <p:sp>
        <p:nvSpPr>
          <p:cNvPr id="3" name="Content Placeholder 2"/>
          <p:cNvSpPr>
            <a:spLocks noGrp="1"/>
          </p:cNvSpPr>
          <p:nvPr>
            <p:ph idx="1"/>
          </p:nvPr>
        </p:nvSpPr>
        <p:spPr>
          <a:xfrm>
            <a:off x="609600" y="1774825"/>
            <a:ext cx="10972800" cy="4625975"/>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609600" y="6477000"/>
            <a:ext cx="2844800" cy="274638"/>
          </a:xfrm>
          <a:prstGeom prst="rect">
            <a:avLst/>
          </a:prstGeom>
        </p:spPr>
        <p:txBody>
          <a:bodyPr vert="horz" wrap="square" lIns="91440" tIns="45720" rIns="91440" bIns="45720" numCol="1" anchor="t" anchorCtr="0" compatLnSpc="1">
            <a:prstTxWarp prst="textNoShape">
              <a:avLst/>
            </a:prstTxWarp>
          </a:bodyPr>
          <a:lstStyle>
            <a:lvl1pPr eaLnBrk="1" hangingPunct="1">
              <a:defRPr smtClean="0"/>
            </a:lvl1pPr>
          </a:lstStyle>
          <a:p>
            <a:pPr>
              <a:defRPr/>
            </a:pPr>
            <a:fld id="{41B42C7D-8C26-4421-9497-35724D58C39E}" type="datetimeFigureOut">
              <a:rPr lang="en-US" altLang="en-US"/>
              <a:pPr>
                <a:defRPr/>
              </a:pPr>
              <a:t>8/25/2021</a:t>
            </a:fld>
            <a:endParaRPr lang="en-US" altLang="en-US"/>
          </a:p>
        </p:txBody>
      </p:sp>
      <p:sp>
        <p:nvSpPr>
          <p:cNvPr id="5" name="Footer Placeholder 4"/>
          <p:cNvSpPr>
            <a:spLocks noGrp="1"/>
          </p:cNvSpPr>
          <p:nvPr>
            <p:ph type="ftr" sz="quarter" idx="11"/>
          </p:nvPr>
        </p:nvSpPr>
        <p:spPr>
          <a:xfrm>
            <a:off x="3520018" y="6477000"/>
            <a:ext cx="7344833" cy="274638"/>
          </a:xfrm>
          <a:prstGeom prst="rect">
            <a:avLst/>
          </a:prstGeom>
        </p:spPr>
        <p:txBody>
          <a:bodyPr/>
          <a:lstStyle>
            <a:lvl1pPr eaLnBrk="1" hangingPunct="1">
              <a:defRPr>
                <a:latin typeface="Arial" pitchFamily="34" charset="0"/>
                <a:ea typeface="ＭＳ Ｐゴシック" pitchFamily="34" charset="-128"/>
                <a:cs typeface="+mn-cs"/>
              </a:defRPr>
            </a:lvl1pPr>
          </a:lstStyle>
          <a:p>
            <a:pPr>
              <a:defRPr/>
            </a:pPr>
            <a:endParaRPr lang="en-US"/>
          </a:p>
        </p:txBody>
      </p:sp>
      <p:sp>
        <p:nvSpPr>
          <p:cNvPr id="6" name="Slide Number Placeholder 5"/>
          <p:cNvSpPr>
            <a:spLocks noGrp="1"/>
          </p:cNvSpPr>
          <p:nvPr>
            <p:ph type="sldNum" sz="quarter" idx="12"/>
          </p:nvPr>
        </p:nvSpPr>
        <p:spPr>
          <a:xfrm>
            <a:off x="10938934" y="6477000"/>
            <a:ext cx="977900" cy="274638"/>
          </a:xfrm>
          <a:prstGeom prst="rect">
            <a:avLst/>
          </a:prstGeom>
        </p:spPr>
        <p:txBody>
          <a:bodyPr vert="horz" wrap="square" lIns="91440" tIns="45720" rIns="91440" bIns="45720" numCol="1" anchor="t" anchorCtr="0" compatLnSpc="1">
            <a:prstTxWarp prst="textNoShape">
              <a:avLst/>
            </a:prstTxWarp>
          </a:bodyPr>
          <a:lstStyle>
            <a:lvl1pPr eaLnBrk="1" hangingPunct="1">
              <a:defRPr smtClean="0"/>
            </a:lvl1pPr>
          </a:lstStyle>
          <a:p>
            <a:pPr>
              <a:defRPr/>
            </a:pPr>
            <a:fld id="{AE442A68-3422-4CFC-A0D0-0910741D2DA9}" type="slidenum">
              <a:rPr lang="en-US" altLang="en-US"/>
              <a:pPr>
                <a:defRPr/>
              </a:pPr>
              <a:t>‹#›</a:t>
            </a:fld>
            <a:endParaRPr lang="en-US" altLang="en-US"/>
          </a:p>
        </p:txBody>
      </p:sp>
    </p:spTree>
    <p:extLst>
      <p:ext uri="{BB962C8B-B14F-4D97-AF65-F5344CB8AC3E}">
        <p14:creationId xmlns:p14="http://schemas.microsoft.com/office/powerpoint/2010/main" val="153130534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4" name="Rectangle 3"/>
          <p:cNvSpPr/>
          <p:nvPr/>
        </p:nvSpPr>
        <p:spPr bwMode="ltGray">
          <a:xfrm>
            <a:off x="0" y="1"/>
            <a:ext cx="12192000" cy="260191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5" name="Rectangle 4"/>
          <p:cNvSpPr>
            <a:spLocks noChangeArrowheads="1"/>
          </p:cNvSpPr>
          <p:nvPr/>
        </p:nvSpPr>
        <p:spPr bwMode="invGray">
          <a:xfrm>
            <a:off x="0" y="2601914"/>
            <a:ext cx="12192000" cy="46037"/>
          </a:xfrm>
          <a:prstGeom prst="rect">
            <a:avLst/>
          </a:prstGeom>
          <a:solidFill>
            <a:srgbClr val="FFFFFF"/>
          </a:solidFill>
          <a:ln>
            <a:noFill/>
          </a:ln>
          <a:effectLst>
            <a:outerShdw blurRad="63500" dist="10160" dir="5400000" algn="tl" rotWithShape="0">
              <a:srgbClr val="000000">
                <a:alpha val="59998"/>
              </a:srgbClr>
            </a:outerShdw>
          </a:effectLst>
          <a:extLst>
            <a:ext uri="{91240B29-F687-4f45-9708-019B960494DF}"/>
          </a:extLst>
        </p:spPr>
        <p:txBody>
          <a:bodyPr anchor="ctr"/>
          <a:lstStyle/>
          <a:p>
            <a:pPr algn="ctr" eaLnBrk="1" fontAlgn="auto" hangingPunct="1">
              <a:spcBef>
                <a:spcPts val="0"/>
              </a:spcBef>
              <a:spcAft>
                <a:spcPts val="0"/>
              </a:spcAft>
              <a:defRPr/>
            </a:pPr>
            <a:endParaRPr lang="en-US">
              <a:solidFill>
                <a:schemeClr val="lt1"/>
              </a:solidFill>
              <a:latin typeface="+mn-lt"/>
              <a:ea typeface="+mn-ea"/>
            </a:endParaRPr>
          </a:p>
        </p:txBody>
      </p:sp>
      <p:sp>
        <p:nvSpPr>
          <p:cNvPr id="2" name="Title 1"/>
          <p:cNvSpPr>
            <a:spLocks noGrp="1"/>
          </p:cNvSpPr>
          <p:nvPr>
            <p:ph type="title"/>
          </p:nvPr>
        </p:nvSpPr>
        <p:spPr>
          <a:xfrm>
            <a:off x="999744" y="118872"/>
            <a:ext cx="10684256" cy="1636776"/>
          </a:xfrm>
          <a:prstGeom prst="rect">
            <a:avLst/>
          </a:prstGeom>
        </p:spPr>
        <p:txBody>
          <a:bodyPr tIns="0" rIns="91440" bIns="0" anchor="b"/>
          <a:lstStyle>
            <a:lvl1pPr algn="l">
              <a:defRPr sz="4700" b="1" cap="none" baseline="0"/>
            </a:lvl1pPr>
            <a:extLst/>
          </a:lstStyle>
          <a:p>
            <a:r>
              <a:rPr lang="en-US"/>
              <a:t>Click to edit Master title style</a:t>
            </a:r>
          </a:p>
        </p:txBody>
      </p:sp>
      <p:sp>
        <p:nvSpPr>
          <p:cNvPr id="3" name="Text Placeholder 2"/>
          <p:cNvSpPr>
            <a:spLocks noGrp="1"/>
          </p:cNvSpPr>
          <p:nvPr>
            <p:ph type="body" idx="1"/>
          </p:nvPr>
        </p:nvSpPr>
        <p:spPr>
          <a:xfrm>
            <a:off x="987552" y="1828800"/>
            <a:ext cx="10696448" cy="685800"/>
          </a:xfrm>
          <a:prstGeom prst="rect">
            <a:avLst/>
          </a:prstGeom>
        </p:spPr>
        <p:txBody>
          <a:bodyPr lIns="146304" tIns="0" rIns="45720" bIns="0"/>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a:r>
              <a:rPr lang="en-US"/>
              <a:t>Click to edit Master text styles</a:t>
            </a:r>
          </a:p>
        </p:txBody>
      </p:sp>
      <p:sp>
        <p:nvSpPr>
          <p:cNvPr id="6" name="Date Placeholder 3"/>
          <p:cNvSpPr>
            <a:spLocks noGrp="1"/>
          </p:cNvSpPr>
          <p:nvPr>
            <p:ph type="dt" sz="half" idx="10"/>
          </p:nvPr>
        </p:nvSpPr>
        <p:spPr>
          <a:xfrm>
            <a:off x="609600" y="6477000"/>
            <a:ext cx="2844800" cy="274638"/>
          </a:xfrm>
          <a:prstGeom prst="rect">
            <a:avLst/>
          </a:prstGeom>
        </p:spPr>
        <p:txBody>
          <a:bodyPr vert="horz" wrap="square" lIns="91440" tIns="45720" rIns="91440" bIns="45720" numCol="1" anchor="t" anchorCtr="0" compatLnSpc="1">
            <a:prstTxWarp prst="textNoShape">
              <a:avLst/>
            </a:prstTxWarp>
          </a:bodyPr>
          <a:lstStyle>
            <a:lvl1pPr eaLnBrk="1" hangingPunct="1">
              <a:defRPr smtClean="0">
                <a:solidFill>
                  <a:srgbClr val="FFFFFF"/>
                </a:solidFill>
              </a:defRPr>
            </a:lvl1pPr>
          </a:lstStyle>
          <a:p>
            <a:pPr>
              <a:defRPr/>
            </a:pPr>
            <a:fld id="{34A21D70-4AEE-4D6D-ACED-C4A81E2FDDD2}" type="datetimeFigureOut">
              <a:rPr lang="en-US" altLang="en-US"/>
              <a:pPr>
                <a:defRPr/>
              </a:pPr>
              <a:t>8/25/2021</a:t>
            </a:fld>
            <a:endParaRPr lang="en-US" altLang="en-US"/>
          </a:p>
        </p:txBody>
      </p:sp>
      <p:sp>
        <p:nvSpPr>
          <p:cNvPr id="7" name="Footer Placeholder 4"/>
          <p:cNvSpPr>
            <a:spLocks noGrp="1"/>
          </p:cNvSpPr>
          <p:nvPr>
            <p:ph type="ftr" sz="quarter" idx="11"/>
          </p:nvPr>
        </p:nvSpPr>
        <p:spPr>
          <a:xfrm>
            <a:off x="3520018" y="6477000"/>
            <a:ext cx="7344833" cy="274638"/>
          </a:xfrm>
          <a:prstGeom prst="rect">
            <a:avLst/>
          </a:prstGeom>
        </p:spPr>
        <p:txBody>
          <a:bodyPr/>
          <a:lstStyle>
            <a:lvl1pPr eaLnBrk="1" hangingPunct="1">
              <a:defRPr>
                <a:latin typeface="Arial" pitchFamily="34" charset="0"/>
                <a:ea typeface="ＭＳ Ｐゴシック" pitchFamily="34" charset="-128"/>
                <a:cs typeface="+mn-cs"/>
              </a:defRPr>
            </a:lvl1pPr>
          </a:lstStyle>
          <a:p>
            <a:pPr>
              <a:defRPr/>
            </a:pPr>
            <a:endParaRPr lang="en-US"/>
          </a:p>
        </p:txBody>
      </p:sp>
      <p:sp>
        <p:nvSpPr>
          <p:cNvPr id="8" name="Slide Number Placeholder 5"/>
          <p:cNvSpPr>
            <a:spLocks noGrp="1"/>
          </p:cNvSpPr>
          <p:nvPr>
            <p:ph type="sldNum" sz="quarter" idx="12"/>
          </p:nvPr>
        </p:nvSpPr>
        <p:spPr>
          <a:xfrm>
            <a:off x="10938934" y="6477000"/>
            <a:ext cx="977900" cy="274638"/>
          </a:xfrm>
          <a:prstGeom prst="rect">
            <a:avLst/>
          </a:prstGeom>
        </p:spPr>
        <p:txBody>
          <a:bodyPr vert="horz" wrap="square" lIns="91440" tIns="45720" rIns="91440" bIns="45720" numCol="1" anchor="t" anchorCtr="0" compatLnSpc="1">
            <a:prstTxWarp prst="textNoShape">
              <a:avLst/>
            </a:prstTxWarp>
          </a:bodyPr>
          <a:lstStyle>
            <a:lvl1pPr eaLnBrk="1" hangingPunct="1">
              <a:defRPr smtClean="0">
                <a:solidFill>
                  <a:srgbClr val="FFFFFF"/>
                </a:solidFill>
              </a:defRPr>
            </a:lvl1pPr>
          </a:lstStyle>
          <a:p>
            <a:pPr>
              <a:defRPr/>
            </a:pPr>
            <a:fld id="{BB1B6396-8043-4FA9-A9E0-ECE4AFBC97C7}" type="slidenum">
              <a:rPr lang="en-US" altLang="en-US"/>
              <a:pPr>
                <a:defRPr/>
              </a:pPr>
              <a:t>‹#›</a:t>
            </a:fld>
            <a:endParaRPr lang="en-US" altLang="en-US"/>
          </a:p>
        </p:txBody>
      </p:sp>
    </p:spTree>
    <p:extLst>
      <p:ext uri="{BB962C8B-B14F-4D97-AF65-F5344CB8AC3E}">
        <p14:creationId xmlns:p14="http://schemas.microsoft.com/office/powerpoint/2010/main" val="3195216290"/>
      </p:ext>
    </p:extLst>
  </p:cSld>
  <p:clrMapOvr>
    <a:overrideClrMapping bg1="dk1" tx1="lt1" bg2="dk2" tx2="lt2" accent1="accent1" accent2="accent2" accent3="accent3" accent4="accent4" accent5="accent5" accent6="accent6" hlink="hlink" folHlink="folHlink"/>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10972800" cy="125095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609600" y="1773936"/>
            <a:ext cx="5384800" cy="4623816"/>
          </a:xfrm>
          <a:prstGeom prst="rect">
            <a:avLst/>
          </a:prstGeo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773936"/>
            <a:ext cx="5384800" cy="4623816"/>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a:xfrm>
            <a:off x="609600" y="6477000"/>
            <a:ext cx="2844800" cy="274638"/>
          </a:xfrm>
          <a:prstGeom prst="rect">
            <a:avLst/>
          </a:prstGeom>
        </p:spPr>
        <p:txBody>
          <a:bodyPr vert="horz" wrap="square" lIns="91440" tIns="45720" rIns="91440" bIns="45720" numCol="1" anchor="t" anchorCtr="0" compatLnSpc="1">
            <a:prstTxWarp prst="textNoShape">
              <a:avLst/>
            </a:prstTxWarp>
          </a:bodyPr>
          <a:lstStyle>
            <a:lvl1pPr eaLnBrk="1" hangingPunct="1">
              <a:defRPr smtClean="0"/>
            </a:lvl1pPr>
          </a:lstStyle>
          <a:p>
            <a:pPr>
              <a:defRPr/>
            </a:pPr>
            <a:fld id="{ACC92A7A-C46D-439E-A5AD-21DAD906B760}" type="datetimeFigureOut">
              <a:rPr lang="en-US" altLang="en-US"/>
              <a:pPr>
                <a:defRPr/>
              </a:pPr>
              <a:t>8/25/2021</a:t>
            </a:fld>
            <a:endParaRPr lang="en-US" altLang="en-US"/>
          </a:p>
        </p:txBody>
      </p:sp>
      <p:sp>
        <p:nvSpPr>
          <p:cNvPr id="6" name="Footer Placeholder 4"/>
          <p:cNvSpPr>
            <a:spLocks noGrp="1"/>
          </p:cNvSpPr>
          <p:nvPr>
            <p:ph type="ftr" sz="quarter" idx="11"/>
          </p:nvPr>
        </p:nvSpPr>
        <p:spPr>
          <a:xfrm>
            <a:off x="3520018" y="6477000"/>
            <a:ext cx="7344833" cy="274638"/>
          </a:xfrm>
          <a:prstGeom prst="rect">
            <a:avLst/>
          </a:prstGeom>
        </p:spPr>
        <p:txBody>
          <a:bodyPr/>
          <a:lstStyle>
            <a:lvl1pPr eaLnBrk="1" hangingPunct="1">
              <a:defRPr>
                <a:latin typeface="Arial" pitchFamily="34" charset="0"/>
                <a:ea typeface="ＭＳ Ｐゴシック" pitchFamily="34" charset="-128"/>
                <a:cs typeface="+mn-cs"/>
              </a:defRPr>
            </a:lvl1pPr>
          </a:lstStyle>
          <a:p>
            <a:pPr>
              <a:defRPr/>
            </a:pPr>
            <a:endParaRPr lang="en-US"/>
          </a:p>
        </p:txBody>
      </p:sp>
      <p:sp>
        <p:nvSpPr>
          <p:cNvPr id="7" name="Slide Number Placeholder 5"/>
          <p:cNvSpPr>
            <a:spLocks noGrp="1"/>
          </p:cNvSpPr>
          <p:nvPr>
            <p:ph type="sldNum" sz="quarter" idx="12"/>
          </p:nvPr>
        </p:nvSpPr>
        <p:spPr>
          <a:xfrm>
            <a:off x="10938934" y="6477000"/>
            <a:ext cx="977900" cy="274638"/>
          </a:xfrm>
          <a:prstGeom prst="rect">
            <a:avLst/>
          </a:prstGeom>
        </p:spPr>
        <p:txBody>
          <a:bodyPr vert="horz" wrap="square" lIns="91440" tIns="45720" rIns="91440" bIns="45720" numCol="1" anchor="t" anchorCtr="0" compatLnSpc="1">
            <a:prstTxWarp prst="textNoShape">
              <a:avLst/>
            </a:prstTxWarp>
          </a:bodyPr>
          <a:lstStyle>
            <a:lvl1pPr eaLnBrk="1" hangingPunct="1">
              <a:defRPr smtClean="0"/>
            </a:lvl1pPr>
          </a:lstStyle>
          <a:p>
            <a:pPr>
              <a:defRPr/>
            </a:pPr>
            <a:fld id="{9DFFD8BC-C94D-4DA9-9305-4CE7CA5A3C25}" type="slidenum">
              <a:rPr lang="en-US" altLang="en-US"/>
              <a:pPr>
                <a:defRPr/>
              </a:pPr>
              <a:t>‹#›</a:t>
            </a:fld>
            <a:endParaRPr lang="en-US" altLang="en-US"/>
          </a:p>
        </p:txBody>
      </p:sp>
    </p:spTree>
    <p:extLst>
      <p:ext uri="{BB962C8B-B14F-4D97-AF65-F5344CB8AC3E}">
        <p14:creationId xmlns:p14="http://schemas.microsoft.com/office/powerpoint/2010/main" val="270269496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10972800" cy="1250950"/>
          </a:xfrm>
          <a:prstGeom prst="rect">
            <a:avLst/>
          </a:prstGeom>
        </p:spPr>
        <p:txBody>
          <a:bodyPr/>
          <a:lstStyle>
            <a:lvl1pPr>
              <a:defRPr/>
            </a:lvl1pPr>
            <a:extLst/>
          </a:lstStyle>
          <a:p>
            <a:r>
              <a:rPr lang="en-US"/>
              <a:t>Click to edit Master title style</a:t>
            </a:r>
          </a:p>
        </p:txBody>
      </p:sp>
      <p:sp>
        <p:nvSpPr>
          <p:cNvPr id="3" name="Text Placeholder 2"/>
          <p:cNvSpPr>
            <a:spLocks noGrp="1"/>
          </p:cNvSpPr>
          <p:nvPr>
            <p:ph type="body" idx="1"/>
          </p:nvPr>
        </p:nvSpPr>
        <p:spPr>
          <a:xfrm>
            <a:off x="609600" y="1698988"/>
            <a:ext cx="5386917" cy="715355"/>
          </a:xfrm>
          <a:prstGeom prst="rect">
            <a:avLst/>
          </a:prstGeo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a:r>
              <a:rPr lang="en-US"/>
              <a:t>Click to edit Master text styles</a:t>
            </a:r>
          </a:p>
        </p:txBody>
      </p:sp>
      <p:sp>
        <p:nvSpPr>
          <p:cNvPr id="4" name="Content Placeholder 3"/>
          <p:cNvSpPr>
            <a:spLocks noGrp="1"/>
          </p:cNvSpPr>
          <p:nvPr>
            <p:ph sz="half" idx="2"/>
          </p:nvPr>
        </p:nvSpPr>
        <p:spPr>
          <a:xfrm>
            <a:off x="609600" y="2449512"/>
            <a:ext cx="5386917"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698988"/>
            <a:ext cx="5389033" cy="715355"/>
          </a:xfrm>
          <a:prstGeom prst="rect">
            <a:avLst/>
          </a:prstGeo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a:r>
              <a:rPr lang="en-US"/>
              <a:t>Click to edit Master text styles</a:t>
            </a:r>
          </a:p>
        </p:txBody>
      </p:sp>
      <p:sp>
        <p:nvSpPr>
          <p:cNvPr id="6" name="Content Placeholder 5"/>
          <p:cNvSpPr>
            <a:spLocks noGrp="1"/>
          </p:cNvSpPr>
          <p:nvPr>
            <p:ph sz="quarter" idx="4"/>
          </p:nvPr>
        </p:nvSpPr>
        <p:spPr>
          <a:xfrm>
            <a:off x="6193368" y="2449512"/>
            <a:ext cx="5389033"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a:xfrm>
            <a:off x="609600" y="6477000"/>
            <a:ext cx="2844800" cy="274638"/>
          </a:xfrm>
          <a:prstGeom prst="rect">
            <a:avLst/>
          </a:prstGeom>
        </p:spPr>
        <p:txBody>
          <a:bodyPr vert="horz" wrap="square" lIns="91440" tIns="45720" rIns="91440" bIns="45720" numCol="1" anchor="t" anchorCtr="0" compatLnSpc="1">
            <a:prstTxWarp prst="textNoShape">
              <a:avLst/>
            </a:prstTxWarp>
          </a:bodyPr>
          <a:lstStyle>
            <a:lvl1pPr eaLnBrk="1" hangingPunct="1">
              <a:defRPr smtClean="0"/>
            </a:lvl1pPr>
          </a:lstStyle>
          <a:p>
            <a:pPr>
              <a:defRPr/>
            </a:pPr>
            <a:fld id="{5A9914F6-CC29-4D95-8B1D-AB5C9AEFCDB2}" type="datetimeFigureOut">
              <a:rPr lang="en-US" altLang="en-US"/>
              <a:pPr>
                <a:defRPr/>
              </a:pPr>
              <a:t>8/25/2021</a:t>
            </a:fld>
            <a:endParaRPr lang="en-US" altLang="en-US"/>
          </a:p>
        </p:txBody>
      </p:sp>
      <p:sp>
        <p:nvSpPr>
          <p:cNvPr id="8" name="Footer Placeholder 4"/>
          <p:cNvSpPr>
            <a:spLocks noGrp="1"/>
          </p:cNvSpPr>
          <p:nvPr>
            <p:ph type="ftr" sz="quarter" idx="11"/>
          </p:nvPr>
        </p:nvSpPr>
        <p:spPr>
          <a:xfrm>
            <a:off x="3520018" y="6477000"/>
            <a:ext cx="7344833" cy="274638"/>
          </a:xfrm>
          <a:prstGeom prst="rect">
            <a:avLst/>
          </a:prstGeom>
        </p:spPr>
        <p:txBody>
          <a:bodyPr/>
          <a:lstStyle>
            <a:lvl1pPr eaLnBrk="1" hangingPunct="1">
              <a:defRPr>
                <a:latin typeface="Arial" pitchFamily="34" charset="0"/>
                <a:ea typeface="ＭＳ Ｐゴシック" pitchFamily="34" charset="-128"/>
                <a:cs typeface="+mn-cs"/>
              </a:defRPr>
            </a:lvl1pPr>
          </a:lstStyle>
          <a:p>
            <a:pPr>
              <a:defRPr/>
            </a:pPr>
            <a:endParaRPr lang="en-US"/>
          </a:p>
        </p:txBody>
      </p:sp>
      <p:sp>
        <p:nvSpPr>
          <p:cNvPr id="9" name="Slide Number Placeholder 5"/>
          <p:cNvSpPr>
            <a:spLocks noGrp="1"/>
          </p:cNvSpPr>
          <p:nvPr>
            <p:ph type="sldNum" sz="quarter" idx="12"/>
          </p:nvPr>
        </p:nvSpPr>
        <p:spPr>
          <a:xfrm>
            <a:off x="10938934" y="6477000"/>
            <a:ext cx="977900" cy="274638"/>
          </a:xfrm>
          <a:prstGeom prst="rect">
            <a:avLst/>
          </a:prstGeom>
        </p:spPr>
        <p:txBody>
          <a:bodyPr vert="horz" wrap="square" lIns="91440" tIns="45720" rIns="91440" bIns="45720" numCol="1" anchor="t" anchorCtr="0" compatLnSpc="1">
            <a:prstTxWarp prst="textNoShape">
              <a:avLst/>
            </a:prstTxWarp>
          </a:bodyPr>
          <a:lstStyle>
            <a:lvl1pPr eaLnBrk="1" hangingPunct="1">
              <a:defRPr smtClean="0"/>
            </a:lvl1pPr>
          </a:lstStyle>
          <a:p>
            <a:pPr>
              <a:defRPr/>
            </a:pPr>
            <a:fld id="{71B29426-5A46-42F1-B40B-B92921228470}" type="slidenum">
              <a:rPr lang="en-US" altLang="en-US"/>
              <a:pPr>
                <a:defRPr/>
              </a:pPr>
              <a:t>‹#›</a:t>
            </a:fld>
            <a:endParaRPr lang="en-US" altLang="en-US"/>
          </a:p>
        </p:txBody>
      </p:sp>
    </p:spTree>
    <p:extLst>
      <p:ext uri="{BB962C8B-B14F-4D97-AF65-F5344CB8AC3E}">
        <p14:creationId xmlns:p14="http://schemas.microsoft.com/office/powerpoint/2010/main" val="389113675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10972800" cy="1250950"/>
          </a:xfrm>
          <a:prstGeom prst="rect">
            <a:avLst/>
          </a:prstGeom>
        </p:spPr>
        <p:txBody>
          <a:bodyPr/>
          <a:lstStyle/>
          <a:p>
            <a:r>
              <a:rPr lang="en-US"/>
              <a:t>Click to edit Master title style</a:t>
            </a:r>
          </a:p>
        </p:txBody>
      </p:sp>
      <p:sp>
        <p:nvSpPr>
          <p:cNvPr id="3" name="Date Placeholder 3"/>
          <p:cNvSpPr>
            <a:spLocks noGrp="1"/>
          </p:cNvSpPr>
          <p:nvPr>
            <p:ph type="dt" sz="half" idx="10"/>
          </p:nvPr>
        </p:nvSpPr>
        <p:spPr>
          <a:xfrm>
            <a:off x="609600" y="6477000"/>
            <a:ext cx="2844800" cy="274638"/>
          </a:xfrm>
          <a:prstGeom prst="rect">
            <a:avLst/>
          </a:prstGeom>
        </p:spPr>
        <p:txBody>
          <a:bodyPr vert="horz" wrap="square" lIns="91440" tIns="45720" rIns="91440" bIns="45720" numCol="1" anchor="t" anchorCtr="0" compatLnSpc="1">
            <a:prstTxWarp prst="textNoShape">
              <a:avLst/>
            </a:prstTxWarp>
          </a:bodyPr>
          <a:lstStyle>
            <a:lvl1pPr eaLnBrk="1" hangingPunct="1">
              <a:defRPr smtClean="0"/>
            </a:lvl1pPr>
          </a:lstStyle>
          <a:p>
            <a:pPr>
              <a:defRPr/>
            </a:pPr>
            <a:fld id="{51D4FCA7-2E92-441B-A033-304677B7C420}" type="datetimeFigureOut">
              <a:rPr lang="en-US" altLang="en-US"/>
              <a:pPr>
                <a:defRPr/>
              </a:pPr>
              <a:t>8/25/2021</a:t>
            </a:fld>
            <a:endParaRPr lang="en-US" altLang="en-US"/>
          </a:p>
        </p:txBody>
      </p:sp>
      <p:sp>
        <p:nvSpPr>
          <p:cNvPr id="4" name="Footer Placeholder 4"/>
          <p:cNvSpPr>
            <a:spLocks noGrp="1"/>
          </p:cNvSpPr>
          <p:nvPr>
            <p:ph type="ftr" sz="quarter" idx="11"/>
          </p:nvPr>
        </p:nvSpPr>
        <p:spPr>
          <a:xfrm>
            <a:off x="3520018" y="6477000"/>
            <a:ext cx="7344833" cy="274638"/>
          </a:xfrm>
          <a:prstGeom prst="rect">
            <a:avLst/>
          </a:prstGeom>
        </p:spPr>
        <p:txBody>
          <a:bodyPr/>
          <a:lstStyle>
            <a:lvl1pPr eaLnBrk="1" hangingPunct="1">
              <a:defRPr>
                <a:latin typeface="Arial" pitchFamily="34" charset="0"/>
                <a:ea typeface="ＭＳ Ｐゴシック" pitchFamily="34" charset="-128"/>
                <a:cs typeface="+mn-cs"/>
              </a:defRPr>
            </a:lvl1pPr>
          </a:lstStyle>
          <a:p>
            <a:pPr>
              <a:defRPr/>
            </a:pPr>
            <a:endParaRPr lang="en-US"/>
          </a:p>
        </p:txBody>
      </p:sp>
      <p:sp>
        <p:nvSpPr>
          <p:cNvPr id="5" name="Slide Number Placeholder 5"/>
          <p:cNvSpPr>
            <a:spLocks noGrp="1"/>
          </p:cNvSpPr>
          <p:nvPr>
            <p:ph type="sldNum" sz="quarter" idx="12"/>
          </p:nvPr>
        </p:nvSpPr>
        <p:spPr>
          <a:xfrm>
            <a:off x="10938934" y="6477000"/>
            <a:ext cx="977900" cy="274638"/>
          </a:xfrm>
          <a:prstGeom prst="rect">
            <a:avLst/>
          </a:prstGeom>
        </p:spPr>
        <p:txBody>
          <a:bodyPr vert="horz" wrap="square" lIns="91440" tIns="45720" rIns="91440" bIns="45720" numCol="1" anchor="t" anchorCtr="0" compatLnSpc="1">
            <a:prstTxWarp prst="textNoShape">
              <a:avLst/>
            </a:prstTxWarp>
          </a:bodyPr>
          <a:lstStyle>
            <a:lvl1pPr eaLnBrk="1" hangingPunct="1">
              <a:defRPr smtClean="0"/>
            </a:lvl1pPr>
          </a:lstStyle>
          <a:p>
            <a:pPr>
              <a:defRPr/>
            </a:pPr>
            <a:fld id="{12131FC3-32D3-4940-B06C-443C21F5E3B9}" type="slidenum">
              <a:rPr lang="en-US" altLang="en-US"/>
              <a:pPr>
                <a:defRPr/>
              </a:pPr>
              <a:t>‹#›</a:t>
            </a:fld>
            <a:endParaRPr lang="en-US" altLang="en-US"/>
          </a:p>
        </p:txBody>
      </p:sp>
    </p:spTree>
    <p:extLst>
      <p:ext uri="{BB962C8B-B14F-4D97-AF65-F5344CB8AC3E}">
        <p14:creationId xmlns:p14="http://schemas.microsoft.com/office/powerpoint/2010/main" val="81457287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09600" y="6477000"/>
            <a:ext cx="2844800" cy="274638"/>
          </a:xfrm>
          <a:prstGeom prst="rect">
            <a:avLst/>
          </a:prstGeom>
        </p:spPr>
        <p:txBody>
          <a:bodyPr vert="horz" wrap="square" lIns="91440" tIns="45720" rIns="91440" bIns="45720" numCol="1" anchor="t" anchorCtr="0" compatLnSpc="1">
            <a:prstTxWarp prst="textNoShape">
              <a:avLst/>
            </a:prstTxWarp>
          </a:bodyPr>
          <a:lstStyle>
            <a:lvl1pPr eaLnBrk="1" hangingPunct="1">
              <a:defRPr smtClean="0"/>
            </a:lvl1pPr>
          </a:lstStyle>
          <a:p>
            <a:pPr>
              <a:defRPr/>
            </a:pPr>
            <a:fld id="{BDAEBCB6-FB0B-43EF-AB38-76122D91ED16}" type="datetimeFigureOut">
              <a:rPr lang="en-US" altLang="en-US"/>
              <a:pPr>
                <a:defRPr/>
              </a:pPr>
              <a:t>8/25/2021</a:t>
            </a:fld>
            <a:endParaRPr lang="en-US" altLang="en-US"/>
          </a:p>
        </p:txBody>
      </p:sp>
      <p:sp>
        <p:nvSpPr>
          <p:cNvPr id="3" name="Footer Placeholder 2"/>
          <p:cNvSpPr>
            <a:spLocks noGrp="1"/>
          </p:cNvSpPr>
          <p:nvPr>
            <p:ph type="ftr" sz="quarter" idx="11"/>
          </p:nvPr>
        </p:nvSpPr>
        <p:spPr>
          <a:xfrm>
            <a:off x="3520018" y="6477000"/>
            <a:ext cx="7344833" cy="274638"/>
          </a:xfrm>
          <a:prstGeom prst="rect">
            <a:avLst/>
          </a:prstGeom>
        </p:spPr>
        <p:txBody>
          <a:bodyPr/>
          <a:lstStyle>
            <a:lvl1pPr eaLnBrk="1" hangingPunct="1">
              <a:defRPr>
                <a:latin typeface="Arial" pitchFamily="34" charset="0"/>
                <a:ea typeface="ＭＳ Ｐゴシック" pitchFamily="34" charset="-128"/>
                <a:cs typeface="+mn-cs"/>
              </a:defRPr>
            </a:lvl1pPr>
          </a:lstStyle>
          <a:p>
            <a:pPr>
              <a:defRPr/>
            </a:pPr>
            <a:endParaRPr lang="en-US"/>
          </a:p>
        </p:txBody>
      </p:sp>
      <p:sp>
        <p:nvSpPr>
          <p:cNvPr id="4" name="Slide Number Placeholder 3"/>
          <p:cNvSpPr>
            <a:spLocks noGrp="1"/>
          </p:cNvSpPr>
          <p:nvPr>
            <p:ph type="sldNum" sz="quarter" idx="12"/>
          </p:nvPr>
        </p:nvSpPr>
        <p:spPr>
          <a:xfrm>
            <a:off x="10938934" y="6477000"/>
            <a:ext cx="977900" cy="274638"/>
          </a:xfrm>
          <a:prstGeom prst="rect">
            <a:avLst/>
          </a:prstGeom>
        </p:spPr>
        <p:txBody>
          <a:bodyPr vert="horz" wrap="square" lIns="91440" tIns="45720" rIns="91440" bIns="45720" numCol="1" anchor="t" anchorCtr="0" compatLnSpc="1">
            <a:prstTxWarp prst="textNoShape">
              <a:avLst/>
            </a:prstTxWarp>
          </a:bodyPr>
          <a:lstStyle>
            <a:lvl1pPr eaLnBrk="1" hangingPunct="1">
              <a:defRPr smtClean="0"/>
            </a:lvl1pPr>
          </a:lstStyle>
          <a:p>
            <a:pPr>
              <a:defRPr/>
            </a:pPr>
            <a:fld id="{9969814F-949F-47ED-A402-AF2301BB938C}" type="slidenum">
              <a:rPr lang="en-US" altLang="en-US"/>
              <a:pPr>
                <a:defRPr/>
              </a:pPr>
              <a:t>‹#›</a:t>
            </a:fld>
            <a:endParaRPr lang="en-US" altLang="en-US"/>
          </a:p>
        </p:txBody>
      </p:sp>
    </p:spTree>
    <p:extLst>
      <p:ext uri="{BB962C8B-B14F-4D97-AF65-F5344CB8AC3E}">
        <p14:creationId xmlns:p14="http://schemas.microsoft.com/office/powerpoint/2010/main" val="4253772765"/>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5" name="Rectangle 4"/>
          <p:cNvSpPr/>
          <p:nvPr/>
        </p:nvSpPr>
        <p:spPr bwMode="invGray">
          <a:xfrm>
            <a:off x="3807885" y="0"/>
            <a:ext cx="61383" cy="145415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6" name="Rectangle 5"/>
          <p:cNvSpPr/>
          <p:nvPr/>
        </p:nvSpPr>
        <p:spPr bwMode="invGray">
          <a:xfrm>
            <a:off x="3807885" y="0"/>
            <a:ext cx="61383" cy="145415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 name="Title 1"/>
          <p:cNvSpPr>
            <a:spLocks noGrp="1"/>
          </p:cNvSpPr>
          <p:nvPr>
            <p:ph type="title"/>
          </p:nvPr>
        </p:nvSpPr>
        <p:spPr>
          <a:xfrm>
            <a:off x="223784" y="152400"/>
            <a:ext cx="3364992" cy="978408"/>
          </a:xfrm>
          <a:prstGeom prst="rect">
            <a:avLst/>
          </a:prstGeom>
        </p:spPr>
        <p:txBody>
          <a:bodyPr lIns="73152" bIns="0" anchor="b">
            <a:sp3d prstMaterial="matte"/>
          </a:bodyPr>
          <a:lstStyle>
            <a:lvl1pPr algn="l">
              <a:defRPr sz="2000" b="0"/>
            </a:lvl1pPr>
            <a:extLst/>
          </a:lstStyle>
          <a:p>
            <a:r>
              <a:rPr lang="en-US"/>
              <a:t>Click to edit Master title style</a:t>
            </a:r>
          </a:p>
        </p:txBody>
      </p:sp>
      <p:sp>
        <p:nvSpPr>
          <p:cNvPr id="3" name="Content Placeholder 2"/>
          <p:cNvSpPr>
            <a:spLocks noGrp="1"/>
          </p:cNvSpPr>
          <p:nvPr>
            <p:ph idx="1"/>
          </p:nvPr>
        </p:nvSpPr>
        <p:spPr>
          <a:xfrm>
            <a:off x="4025837" y="1743134"/>
            <a:ext cx="7894188" cy="455888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223784" y="1730018"/>
            <a:ext cx="3291840" cy="4572000"/>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a:r>
              <a:rPr lang="en-US"/>
              <a:t>Click to edit Master text styles</a:t>
            </a:r>
          </a:p>
        </p:txBody>
      </p:sp>
      <p:sp>
        <p:nvSpPr>
          <p:cNvPr id="7" name="Date Placeholder 4"/>
          <p:cNvSpPr>
            <a:spLocks noGrp="1"/>
          </p:cNvSpPr>
          <p:nvPr>
            <p:ph type="dt" sz="half" idx="10"/>
          </p:nvPr>
        </p:nvSpPr>
        <p:spPr>
          <a:xfrm>
            <a:off x="609600" y="6477000"/>
            <a:ext cx="2844800" cy="274638"/>
          </a:xfrm>
          <a:prstGeom prst="rect">
            <a:avLst/>
          </a:prstGeom>
        </p:spPr>
        <p:txBody>
          <a:bodyPr vert="horz" wrap="square" lIns="91440" tIns="45720" rIns="91440" bIns="45720" numCol="1" anchor="t" anchorCtr="0" compatLnSpc="1">
            <a:prstTxWarp prst="textNoShape">
              <a:avLst/>
            </a:prstTxWarp>
          </a:bodyPr>
          <a:lstStyle>
            <a:lvl1pPr eaLnBrk="1" hangingPunct="1">
              <a:defRPr smtClean="0"/>
            </a:lvl1pPr>
          </a:lstStyle>
          <a:p>
            <a:pPr>
              <a:defRPr/>
            </a:pPr>
            <a:fld id="{B3ED486B-3BD8-4D25-8B98-83C2247D007E}" type="datetimeFigureOut">
              <a:rPr lang="en-US" altLang="en-US"/>
              <a:pPr>
                <a:defRPr/>
              </a:pPr>
              <a:t>8/25/2021</a:t>
            </a:fld>
            <a:endParaRPr lang="en-US" altLang="en-US"/>
          </a:p>
        </p:txBody>
      </p:sp>
      <p:sp>
        <p:nvSpPr>
          <p:cNvPr id="8" name="Footer Placeholder 5"/>
          <p:cNvSpPr>
            <a:spLocks noGrp="1"/>
          </p:cNvSpPr>
          <p:nvPr>
            <p:ph type="ftr" sz="quarter" idx="11"/>
          </p:nvPr>
        </p:nvSpPr>
        <p:spPr>
          <a:xfrm>
            <a:off x="3520018" y="6477000"/>
            <a:ext cx="7344833" cy="274638"/>
          </a:xfrm>
          <a:prstGeom prst="rect">
            <a:avLst/>
          </a:prstGeom>
        </p:spPr>
        <p:txBody>
          <a:bodyPr/>
          <a:lstStyle>
            <a:lvl1pPr eaLnBrk="1" hangingPunct="1">
              <a:defRPr>
                <a:latin typeface="Arial" pitchFamily="34" charset="0"/>
                <a:ea typeface="ＭＳ Ｐゴシック" pitchFamily="34" charset="-128"/>
                <a:cs typeface="+mn-cs"/>
              </a:defRPr>
            </a:lvl1pPr>
          </a:lstStyle>
          <a:p>
            <a:pPr>
              <a:defRPr/>
            </a:pPr>
            <a:endParaRPr lang="en-US"/>
          </a:p>
        </p:txBody>
      </p:sp>
      <p:sp>
        <p:nvSpPr>
          <p:cNvPr id="9" name="Slide Number Placeholder 6"/>
          <p:cNvSpPr>
            <a:spLocks noGrp="1"/>
          </p:cNvSpPr>
          <p:nvPr>
            <p:ph type="sldNum" sz="quarter" idx="12"/>
          </p:nvPr>
        </p:nvSpPr>
        <p:spPr>
          <a:xfrm>
            <a:off x="10938934" y="6477000"/>
            <a:ext cx="977900" cy="274638"/>
          </a:xfrm>
          <a:prstGeom prst="rect">
            <a:avLst/>
          </a:prstGeom>
        </p:spPr>
        <p:txBody>
          <a:bodyPr vert="horz" wrap="square" lIns="91440" tIns="45720" rIns="91440" bIns="45720" numCol="1" anchor="t" anchorCtr="0" compatLnSpc="1">
            <a:prstTxWarp prst="textNoShape">
              <a:avLst/>
            </a:prstTxWarp>
          </a:bodyPr>
          <a:lstStyle>
            <a:lvl1pPr eaLnBrk="1" hangingPunct="1">
              <a:defRPr smtClean="0"/>
            </a:lvl1pPr>
          </a:lstStyle>
          <a:p>
            <a:pPr>
              <a:defRPr/>
            </a:pPr>
            <a:fld id="{D935A387-A706-4E0B-B9E6-E046E2E91984}" type="slidenum">
              <a:rPr lang="en-US" altLang="en-US"/>
              <a:pPr>
                <a:defRPr/>
              </a:pPr>
              <a:t>‹#›</a:t>
            </a:fld>
            <a:endParaRPr lang="en-US" altLang="en-US"/>
          </a:p>
        </p:txBody>
      </p:sp>
    </p:spTree>
    <p:extLst>
      <p:ext uri="{BB962C8B-B14F-4D97-AF65-F5344CB8AC3E}">
        <p14:creationId xmlns:p14="http://schemas.microsoft.com/office/powerpoint/2010/main" val="2118137840"/>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picTx" preserve="1">
  <p:cSld name="Picture with Caption">
    <p:bg>
      <p:bgPr>
        <a:solidFill>
          <a:schemeClr val="bg2"/>
        </a:solidFill>
        <a:effectLst/>
      </p:bgPr>
    </p:bg>
    <p:spTree>
      <p:nvGrpSpPr>
        <p:cNvPr id="1" name=""/>
        <p:cNvGrpSpPr/>
        <p:nvPr/>
      </p:nvGrpSpPr>
      <p:grpSpPr>
        <a:xfrm>
          <a:off x="0" y="0"/>
          <a:ext cx="0" cy="0"/>
          <a:chOff x="0" y="0"/>
          <a:chExt cx="0" cy="0"/>
        </a:xfrm>
      </p:grpSpPr>
      <p:sp>
        <p:nvSpPr>
          <p:cNvPr id="5" name="Rectangle 4"/>
          <p:cNvSpPr/>
          <p:nvPr/>
        </p:nvSpPr>
        <p:spPr>
          <a:xfrm>
            <a:off x="3807885" y="0"/>
            <a:ext cx="61383"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6" name="Rectangle 5"/>
          <p:cNvSpPr/>
          <p:nvPr/>
        </p:nvSpPr>
        <p:spPr bwMode="invGray">
          <a:xfrm>
            <a:off x="3807885" y="0"/>
            <a:ext cx="61383"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 name="Title 1"/>
          <p:cNvSpPr>
            <a:spLocks noGrp="1"/>
          </p:cNvSpPr>
          <p:nvPr>
            <p:ph type="title"/>
          </p:nvPr>
        </p:nvSpPr>
        <p:spPr>
          <a:xfrm>
            <a:off x="219456" y="155448"/>
            <a:ext cx="3366867" cy="978408"/>
          </a:xfrm>
          <a:prstGeom prst="rect">
            <a:avLst/>
          </a:prstGeom>
        </p:spPr>
        <p:txBody>
          <a:bodyPr lIns="73152" bIns="0" anchor="b">
            <a:sp3d prstMaterial="matte"/>
          </a:bodyPr>
          <a:lstStyle>
            <a:lvl1pPr algn="l">
              <a:defRPr sz="2000" b="0"/>
            </a:lvl1pPr>
            <a:extLst/>
          </a:lstStyle>
          <a:p>
            <a:r>
              <a:rPr lang="en-US"/>
              <a:t>Click to edit Master title style</a:t>
            </a:r>
          </a:p>
        </p:txBody>
      </p:sp>
      <p:sp>
        <p:nvSpPr>
          <p:cNvPr id="3" name="Picture Placeholder 2"/>
          <p:cNvSpPr>
            <a:spLocks noGrp="1"/>
          </p:cNvSpPr>
          <p:nvPr>
            <p:ph type="pic" idx="1"/>
          </p:nvPr>
        </p:nvSpPr>
        <p:spPr>
          <a:xfrm>
            <a:off x="3871741" y="1484808"/>
            <a:ext cx="8329863" cy="5373192"/>
          </a:xfrm>
          <a:prstGeom prst="rect">
            <a:avLst/>
          </a:prstGeom>
          <a:solidFill>
            <a:schemeClr val="bg2">
              <a:shade val="75000"/>
            </a:schemeClr>
          </a:solidFill>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pPr lvl="0"/>
            <a:r>
              <a:rPr lang="en-US" noProof="0"/>
              <a:t>Click icon to add picture</a:t>
            </a:r>
            <a:endParaRPr lang="en-US" noProof="0" dirty="0"/>
          </a:p>
        </p:txBody>
      </p:sp>
      <p:sp>
        <p:nvSpPr>
          <p:cNvPr id="4" name="Text Placeholder 3"/>
          <p:cNvSpPr>
            <a:spLocks noGrp="1"/>
          </p:cNvSpPr>
          <p:nvPr>
            <p:ph type="body" sz="half" idx="2"/>
          </p:nvPr>
        </p:nvSpPr>
        <p:spPr>
          <a:xfrm>
            <a:off x="219456" y="1728216"/>
            <a:ext cx="3291840" cy="4572000"/>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a:r>
              <a:rPr lang="en-US"/>
              <a:t>Click to edit Master text styles</a:t>
            </a:r>
          </a:p>
        </p:txBody>
      </p:sp>
      <p:sp>
        <p:nvSpPr>
          <p:cNvPr id="7" name="Date Placeholder 4"/>
          <p:cNvSpPr>
            <a:spLocks noGrp="1"/>
          </p:cNvSpPr>
          <p:nvPr>
            <p:ph type="dt" sz="half" idx="10"/>
          </p:nvPr>
        </p:nvSpPr>
        <p:spPr>
          <a:xfrm>
            <a:off x="220133" y="1169988"/>
            <a:ext cx="3363384" cy="201612"/>
          </a:xfrm>
          <a:prstGeom prst="rect">
            <a:avLst/>
          </a:prstGeom>
        </p:spPr>
        <p:txBody>
          <a:bodyPr vert="horz" wrap="square" lIns="91440" tIns="45720" rIns="91440" bIns="45720" numCol="1" anchor="t" anchorCtr="0" compatLnSpc="1">
            <a:prstTxWarp prst="textNoShape">
              <a:avLst/>
            </a:prstTxWarp>
          </a:bodyPr>
          <a:lstStyle>
            <a:lvl1pPr eaLnBrk="1" hangingPunct="1">
              <a:defRPr smtClean="0"/>
            </a:lvl1pPr>
          </a:lstStyle>
          <a:p>
            <a:pPr>
              <a:defRPr/>
            </a:pPr>
            <a:fld id="{FAF7D6AC-8368-44C2-ADDB-509FCF4194A2}" type="datetimeFigureOut">
              <a:rPr lang="en-US" altLang="en-US"/>
              <a:pPr>
                <a:defRPr/>
              </a:pPr>
              <a:t>8/25/2021</a:t>
            </a:fld>
            <a:endParaRPr lang="en-US" altLang="en-US"/>
          </a:p>
        </p:txBody>
      </p:sp>
      <p:sp>
        <p:nvSpPr>
          <p:cNvPr id="8" name="Footer Placeholder 5"/>
          <p:cNvSpPr>
            <a:spLocks noGrp="1"/>
          </p:cNvSpPr>
          <p:nvPr>
            <p:ph type="ftr" sz="quarter" idx="11"/>
          </p:nvPr>
        </p:nvSpPr>
        <p:spPr>
          <a:xfrm>
            <a:off x="4047067" y="1169988"/>
            <a:ext cx="6925733" cy="201612"/>
          </a:xfrm>
          <a:prstGeom prst="rect">
            <a:avLst/>
          </a:prstGeom>
        </p:spPr>
        <p:txBody>
          <a:bodyPr/>
          <a:lstStyle>
            <a:lvl1pPr eaLnBrk="1" hangingPunct="1">
              <a:defRPr>
                <a:solidFill>
                  <a:schemeClr val="bg1">
                    <a:shade val="50000"/>
                  </a:schemeClr>
                </a:solidFill>
                <a:latin typeface="Arial" pitchFamily="34" charset="0"/>
                <a:ea typeface="ＭＳ Ｐゴシック" pitchFamily="34" charset="-128"/>
                <a:cs typeface="+mn-cs"/>
              </a:defRPr>
            </a:lvl1pPr>
          </a:lstStyle>
          <a:p>
            <a:pPr>
              <a:defRPr/>
            </a:pPr>
            <a:endParaRPr lang="en-US"/>
          </a:p>
        </p:txBody>
      </p:sp>
      <p:sp>
        <p:nvSpPr>
          <p:cNvPr id="9" name="Slide Number Placeholder 6"/>
          <p:cNvSpPr>
            <a:spLocks noGrp="1"/>
          </p:cNvSpPr>
          <p:nvPr>
            <p:ph type="sldNum" sz="quarter" idx="12"/>
          </p:nvPr>
        </p:nvSpPr>
        <p:spPr>
          <a:xfrm>
            <a:off x="11118851" y="1169988"/>
            <a:ext cx="977900" cy="201612"/>
          </a:xfrm>
          <a:prstGeom prst="rect">
            <a:avLst/>
          </a:prstGeom>
        </p:spPr>
        <p:txBody>
          <a:bodyPr vert="horz" wrap="square" lIns="91440" tIns="45720" rIns="91440" bIns="45720" numCol="1" anchor="t" anchorCtr="0" compatLnSpc="1">
            <a:prstTxWarp prst="textNoShape">
              <a:avLst/>
            </a:prstTxWarp>
          </a:bodyPr>
          <a:lstStyle>
            <a:lvl1pPr eaLnBrk="1" hangingPunct="1">
              <a:defRPr smtClean="0"/>
            </a:lvl1pPr>
          </a:lstStyle>
          <a:p>
            <a:pPr>
              <a:defRPr/>
            </a:pPr>
            <a:fld id="{647250EA-989D-4018-AD19-C202EC6480EB}" type="slidenum">
              <a:rPr lang="en-US" altLang="en-US"/>
              <a:pPr>
                <a:defRPr/>
              </a:pPr>
              <a:t>‹#›</a:t>
            </a:fld>
            <a:endParaRPr lang="en-US" altLang="en-US"/>
          </a:p>
        </p:txBody>
      </p:sp>
    </p:spTree>
    <p:extLst>
      <p:ext uri="{BB962C8B-B14F-4D97-AF65-F5344CB8AC3E}">
        <p14:creationId xmlns:p14="http://schemas.microsoft.com/office/powerpoint/2010/main" val="3817453106"/>
      </p:ext>
    </p:extLst>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4" name="Rectangle 3"/>
          <p:cNvSpPr/>
          <p:nvPr/>
        </p:nvSpPr>
        <p:spPr bwMode="ltGray">
          <a:xfrm>
            <a:off x="0" y="1"/>
            <a:ext cx="12192000" cy="260191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5" name="Rectangle 4"/>
          <p:cNvSpPr>
            <a:spLocks noChangeArrowheads="1"/>
          </p:cNvSpPr>
          <p:nvPr/>
        </p:nvSpPr>
        <p:spPr bwMode="invGray">
          <a:xfrm>
            <a:off x="0" y="2601914"/>
            <a:ext cx="12192000" cy="46037"/>
          </a:xfrm>
          <a:prstGeom prst="rect">
            <a:avLst/>
          </a:prstGeom>
          <a:solidFill>
            <a:srgbClr val="FFFFFF"/>
          </a:solidFill>
          <a:ln>
            <a:noFill/>
          </a:ln>
          <a:effectLst>
            <a:outerShdw blurRad="63500" dist="10160" dir="5400000" algn="tl" rotWithShape="0">
              <a:srgbClr val="000000">
                <a:alpha val="59998"/>
              </a:srgbClr>
            </a:outerShdw>
          </a:effectLst>
          <a:extLst>
            <a:ext uri="{91240B29-F687-4f45-9708-019B960494DF}"/>
          </a:extLst>
        </p:spPr>
        <p:txBody>
          <a:bodyPr anchor="ctr"/>
          <a:lstStyle/>
          <a:p>
            <a:pPr algn="ctr" eaLnBrk="1" fontAlgn="auto" hangingPunct="1">
              <a:spcBef>
                <a:spcPts val="0"/>
              </a:spcBef>
              <a:spcAft>
                <a:spcPts val="0"/>
              </a:spcAft>
              <a:defRPr/>
            </a:pPr>
            <a:endParaRPr lang="en-US">
              <a:solidFill>
                <a:schemeClr val="lt1"/>
              </a:solidFill>
              <a:latin typeface="+mn-lt"/>
              <a:ea typeface="+mn-ea"/>
            </a:endParaRPr>
          </a:p>
        </p:txBody>
      </p:sp>
      <p:sp>
        <p:nvSpPr>
          <p:cNvPr id="2" name="Title 1"/>
          <p:cNvSpPr>
            <a:spLocks noGrp="1"/>
          </p:cNvSpPr>
          <p:nvPr>
            <p:ph type="title"/>
          </p:nvPr>
        </p:nvSpPr>
        <p:spPr>
          <a:xfrm>
            <a:off x="999744" y="118872"/>
            <a:ext cx="10684256" cy="1636776"/>
          </a:xfrm>
        </p:spPr>
        <p:txBody>
          <a:bodyPr tIns="0" rIns="91440" bIns="0" anchor="b"/>
          <a:lstStyle>
            <a:lvl1pPr algn="l">
              <a:defRPr sz="4700" b="1" cap="none" baseline="0"/>
            </a:lvl1pPr>
            <a:extLst/>
          </a:lstStyle>
          <a:p>
            <a:r>
              <a:rPr lang="en-US"/>
              <a:t>Click to edit Master title style</a:t>
            </a:r>
          </a:p>
        </p:txBody>
      </p:sp>
      <p:sp>
        <p:nvSpPr>
          <p:cNvPr id="3" name="Text Placeholder 2"/>
          <p:cNvSpPr>
            <a:spLocks noGrp="1"/>
          </p:cNvSpPr>
          <p:nvPr>
            <p:ph type="body" idx="1"/>
          </p:nvPr>
        </p:nvSpPr>
        <p:spPr>
          <a:xfrm>
            <a:off x="987552" y="1828800"/>
            <a:ext cx="10696448" cy="685800"/>
          </a:xfrm>
        </p:spPr>
        <p:txBody>
          <a:bodyPr lIns="146304" tIns="0" rIns="45720" bIns="0"/>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a:r>
              <a:rPr lang="en-US"/>
              <a:t>Click to edit Master text styles</a:t>
            </a:r>
          </a:p>
        </p:txBody>
      </p:sp>
      <p:sp>
        <p:nvSpPr>
          <p:cNvPr id="6" name="Date Placeholder 3"/>
          <p:cNvSpPr>
            <a:spLocks noGrp="1"/>
          </p:cNvSpPr>
          <p:nvPr>
            <p:ph type="dt" sz="half" idx="10"/>
          </p:nvPr>
        </p:nvSpPr>
        <p:spPr/>
        <p:txBody>
          <a:bodyPr/>
          <a:lstStyle>
            <a:lvl1pPr>
              <a:defRPr smtClean="0">
                <a:solidFill>
                  <a:srgbClr val="FFFFFF"/>
                </a:solidFill>
              </a:defRPr>
            </a:lvl1pPr>
          </a:lstStyle>
          <a:p>
            <a:pPr>
              <a:defRPr/>
            </a:pPr>
            <a:fld id="{0266B01A-198A-4102-90A3-72DEC840A494}" type="datetimeFigureOut">
              <a:rPr lang="en-US" altLang="en-US"/>
              <a:pPr>
                <a:defRPr/>
              </a:pPr>
              <a:t>8/25/2021</a:t>
            </a:fld>
            <a:endParaRPr lang="en-US" altLang="en-US"/>
          </a:p>
        </p:txBody>
      </p:sp>
      <p:sp>
        <p:nvSpPr>
          <p:cNvPr id="7" name="Footer Placeholder 4"/>
          <p:cNvSpPr>
            <a:spLocks noGrp="1"/>
          </p:cNvSpPr>
          <p:nvPr>
            <p:ph type="ftr" sz="quarter" idx="11"/>
          </p:nvPr>
        </p:nvSpPr>
        <p:spPr/>
        <p:txBody>
          <a:bodyPr/>
          <a:lstStyle>
            <a:lvl1pPr>
              <a:defRPr/>
            </a:lvl1pPr>
          </a:lstStyle>
          <a:p>
            <a:pPr>
              <a:defRPr/>
            </a:pPr>
            <a:endParaRPr lang="en-US"/>
          </a:p>
        </p:txBody>
      </p:sp>
      <p:sp>
        <p:nvSpPr>
          <p:cNvPr id="8" name="Slide Number Placeholder 5"/>
          <p:cNvSpPr>
            <a:spLocks noGrp="1"/>
          </p:cNvSpPr>
          <p:nvPr>
            <p:ph type="sldNum" sz="quarter" idx="12"/>
          </p:nvPr>
        </p:nvSpPr>
        <p:spPr/>
        <p:txBody>
          <a:bodyPr/>
          <a:lstStyle>
            <a:lvl1pPr>
              <a:defRPr smtClean="0">
                <a:solidFill>
                  <a:srgbClr val="FFFFFF"/>
                </a:solidFill>
              </a:defRPr>
            </a:lvl1pPr>
          </a:lstStyle>
          <a:p>
            <a:pPr>
              <a:defRPr/>
            </a:pPr>
            <a:fld id="{64F57DB3-1CF5-4D67-959A-559DF21CCF48}" type="slidenum">
              <a:rPr lang="en-US" altLang="en-US"/>
              <a:pPr>
                <a:defRPr/>
              </a:pPr>
              <a:t>‹#›</a:t>
            </a:fld>
            <a:endParaRPr lang="en-US" altLang="en-US"/>
          </a:p>
        </p:txBody>
      </p:sp>
    </p:spTree>
    <p:extLst>
      <p:ext uri="{BB962C8B-B14F-4D97-AF65-F5344CB8AC3E}">
        <p14:creationId xmlns:p14="http://schemas.microsoft.com/office/powerpoint/2010/main" val="630829842"/>
      </p:ext>
    </p:extLst>
  </p:cSld>
  <p:clrMapOvr>
    <a:overrideClrMapping bg1="dk1" tx1="lt1" bg2="dk2" tx2="lt2" accent1="accent1" accent2="accent2" accent3="accent3" accent4="accent4" accent5="accent5" accent6="accent6" hlink="hlink" folHlink="folHlink"/>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10972800" cy="125095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a:xfrm>
            <a:off x="609600" y="1774825"/>
            <a:ext cx="10972800" cy="4625975"/>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609600" y="6477000"/>
            <a:ext cx="2844800" cy="274638"/>
          </a:xfrm>
          <a:prstGeom prst="rect">
            <a:avLst/>
          </a:prstGeom>
        </p:spPr>
        <p:txBody>
          <a:bodyPr vert="horz" wrap="square" lIns="91440" tIns="45720" rIns="91440" bIns="45720" numCol="1" anchor="t" anchorCtr="0" compatLnSpc="1">
            <a:prstTxWarp prst="textNoShape">
              <a:avLst/>
            </a:prstTxWarp>
          </a:bodyPr>
          <a:lstStyle>
            <a:lvl1pPr eaLnBrk="1" hangingPunct="1">
              <a:defRPr smtClean="0"/>
            </a:lvl1pPr>
          </a:lstStyle>
          <a:p>
            <a:pPr>
              <a:defRPr/>
            </a:pPr>
            <a:fld id="{D10B6101-8556-4252-93C5-5C5F9F5F1BF7}" type="datetimeFigureOut">
              <a:rPr lang="en-US" altLang="en-US"/>
              <a:pPr>
                <a:defRPr/>
              </a:pPr>
              <a:t>8/25/2021</a:t>
            </a:fld>
            <a:endParaRPr lang="en-US" altLang="en-US"/>
          </a:p>
        </p:txBody>
      </p:sp>
      <p:sp>
        <p:nvSpPr>
          <p:cNvPr id="5" name="Footer Placeholder 4"/>
          <p:cNvSpPr>
            <a:spLocks noGrp="1"/>
          </p:cNvSpPr>
          <p:nvPr>
            <p:ph type="ftr" sz="quarter" idx="11"/>
          </p:nvPr>
        </p:nvSpPr>
        <p:spPr>
          <a:xfrm>
            <a:off x="3520018" y="6477000"/>
            <a:ext cx="7344833" cy="274638"/>
          </a:xfrm>
          <a:prstGeom prst="rect">
            <a:avLst/>
          </a:prstGeom>
        </p:spPr>
        <p:txBody>
          <a:bodyPr/>
          <a:lstStyle>
            <a:lvl1pPr eaLnBrk="1" hangingPunct="1">
              <a:defRPr>
                <a:latin typeface="Arial" pitchFamily="34" charset="0"/>
                <a:ea typeface="ＭＳ Ｐゴシック" pitchFamily="34" charset="-128"/>
                <a:cs typeface="+mn-cs"/>
              </a:defRPr>
            </a:lvl1pPr>
          </a:lstStyle>
          <a:p>
            <a:pPr>
              <a:defRPr/>
            </a:pPr>
            <a:endParaRPr lang="en-US"/>
          </a:p>
        </p:txBody>
      </p:sp>
      <p:sp>
        <p:nvSpPr>
          <p:cNvPr id="6" name="Slide Number Placeholder 5"/>
          <p:cNvSpPr>
            <a:spLocks noGrp="1"/>
          </p:cNvSpPr>
          <p:nvPr>
            <p:ph type="sldNum" sz="quarter" idx="12"/>
          </p:nvPr>
        </p:nvSpPr>
        <p:spPr>
          <a:xfrm>
            <a:off x="10938934" y="6477000"/>
            <a:ext cx="977900" cy="274638"/>
          </a:xfrm>
          <a:prstGeom prst="rect">
            <a:avLst/>
          </a:prstGeom>
        </p:spPr>
        <p:txBody>
          <a:bodyPr vert="horz" wrap="square" lIns="91440" tIns="45720" rIns="91440" bIns="45720" numCol="1" anchor="t" anchorCtr="0" compatLnSpc="1">
            <a:prstTxWarp prst="textNoShape">
              <a:avLst/>
            </a:prstTxWarp>
          </a:bodyPr>
          <a:lstStyle>
            <a:lvl1pPr eaLnBrk="1" hangingPunct="1">
              <a:defRPr smtClean="0"/>
            </a:lvl1pPr>
          </a:lstStyle>
          <a:p>
            <a:pPr>
              <a:defRPr/>
            </a:pPr>
            <a:fld id="{BA910515-2F34-4F73-B094-746FEDD79139}" type="slidenum">
              <a:rPr lang="en-US" altLang="en-US"/>
              <a:pPr>
                <a:defRPr/>
              </a:pPr>
              <a:t>‹#›</a:t>
            </a:fld>
            <a:endParaRPr lang="en-US" altLang="en-US"/>
          </a:p>
        </p:txBody>
      </p:sp>
    </p:spTree>
    <p:extLst>
      <p:ext uri="{BB962C8B-B14F-4D97-AF65-F5344CB8AC3E}">
        <p14:creationId xmlns:p14="http://schemas.microsoft.com/office/powerpoint/2010/main" val="3825299438"/>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4" name="Rectangle 3"/>
          <p:cNvSpPr>
            <a:spLocks noChangeArrowheads="1"/>
          </p:cNvSpPr>
          <p:nvPr/>
        </p:nvSpPr>
        <p:spPr bwMode="invGray">
          <a:xfrm>
            <a:off x="8798985" y="0"/>
            <a:ext cx="61383" cy="6858000"/>
          </a:xfrm>
          <a:prstGeom prst="rect">
            <a:avLst/>
          </a:prstGeom>
          <a:solidFill>
            <a:srgbClr val="FFFFFF"/>
          </a:solidFill>
          <a:ln>
            <a:noFill/>
          </a:ln>
          <a:effectLst>
            <a:outerShdw blurRad="63500" dist="10160" dir="10800000" algn="tl" rotWithShape="0">
              <a:srgbClr val="000000">
                <a:alpha val="59998"/>
              </a:srgbClr>
            </a:outerShdw>
          </a:effectLst>
          <a:extLst>
            <a:ext uri="{91240B29-F687-4f45-9708-019B960494DF}"/>
          </a:extLst>
        </p:spPr>
        <p:txBody>
          <a:bodyPr anchor="ctr"/>
          <a:lstStyle/>
          <a:p>
            <a:pPr algn="ctr" eaLnBrk="1" fontAlgn="auto" hangingPunct="1">
              <a:spcBef>
                <a:spcPts val="0"/>
              </a:spcBef>
              <a:spcAft>
                <a:spcPts val="0"/>
              </a:spcAft>
              <a:defRPr/>
            </a:pPr>
            <a:endParaRPr lang="en-US">
              <a:solidFill>
                <a:schemeClr val="lt1"/>
              </a:solidFill>
              <a:latin typeface="+mn-lt"/>
              <a:ea typeface="+mn-ea"/>
            </a:endParaRPr>
          </a:p>
        </p:txBody>
      </p:sp>
      <p:sp>
        <p:nvSpPr>
          <p:cNvPr id="5" name="Rectangle 4"/>
          <p:cNvSpPr/>
          <p:nvPr/>
        </p:nvSpPr>
        <p:spPr bwMode="ltGray">
          <a:xfrm>
            <a:off x="8864600" y="0"/>
            <a:ext cx="3352800"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 name="Vertical Title 1"/>
          <p:cNvSpPr>
            <a:spLocks noGrp="1"/>
          </p:cNvSpPr>
          <p:nvPr>
            <p:ph type="title" orient="vert"/>
          </p:nvPr>
        </p:nvSpPr>
        <p:spPr>
          <a:xfrm>
            <a:off x="9042400" y="274641"/>
            <a:ext cx="25400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304801"/>
            <a:ext cx="8026400" cy="5851525"/>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Date Placeholder 3"/>
          <p:cNvSpPr>
            <a:spLocks noGrp="1"/>
          </p:cNvSpPr>
          <p:nvPr>
            <p:ph type="dt" sz="half" idx="10"/>
          </p:nvPr>
        </p:nvSpPr>
        <p:spPr>
          <a:xfrm>
            <a:off x="609600" y="6477000"/>
            <a:ext cx="2844800" cy="274638"/>
          </a:xfrm>
          <a:prstGeom prst="rect">
            <a:avLst/>
          </a:prstGeom>
        </p:spPr>
        <p:txBody>
          <a:bodyPr vert="horz" wrap="square" lIns="91440" tIns="45720" rIns="91440" bIns="45720" numCol="1" anchor="t" anchorCtr="0" compatLnSpc="1">
            <a:prstTxWarp prst="textNoShape">
              <a:avLst/>
            </a:prstTxWarp>
          </a:bodyPr>
          <a:lstStyle>
            <a:lvl1pPr eaLnBrk="1" hangingPunct="1">
              <a:defRPr smtClean="0"/>
            </a:lvl1pPr>
          </a:lstStyle>
          <a:p>
            <a:pPr>
              <a:defRPr/>
            </a:pPr>
            <a:fld id="{2CC1220F-EEEF-4483-857B-F8D254F6B07C}" type="datetimeFigureOut">
              <a:rPr lang="en-US" altLang="en-US"/>
              <a:pPr>
                <a:defRPr/>
              </a:pPr>
              <a:t>8/25/2021</a:t>
            </a:fld>
            <a:endParaRPr lang="en-US" altLang="en-US"/>
          </a:p>
        </p:txBody>
      </p:sp>
      <p:sp>
        <p:nvSpPr>
          <p:cNvPr id="7" name="Footer Placeholder 4"/>
          <p:cNvSpPr>
            <a:spLocks noGrp="1"/>
          </p:cNvSpPr>
          <p:nvPr>
            <p:ph type="ftr" sz="quarter" idx="11"/>
          </p:nvPr>
        </p:nvSpPr>
        <p:spPr>
          <a:xfrm>
            <a:off x="3520018" y="6376989"/>
            <a:ext cx="5115983" cy="365125"/>
          </a:xfrm>
          <a:prstGeom prst="rect">
            <a:avLst/>
          </a:prstGeom>
        </p:spPr>
        <p:txBody>
          <a:bodyPr/>
          <a:lstStyle>
            <a:lvl1pPr eaLnBrk="1" hangingPunct="1">
              <a:defRPr>
                <a:latin typeface="Arial" pitchFamily="34" charset="0"/>
                <a:ea typeface="ＭＳ Ｐゴシック" pitchFamily="34" charset="-128"/>
                <a:cs typeface="+mn-cs"/>
              </a:defRPr>
            </a:lvl1pPr>
          </a:lstStyle>
          <a:p>
            <a:pPr>
              <a:defRPr/>
            </a:pPr>
            <a:endParaRPr lang="en-US"/>
          </a:p>
        </p:txBody>
      </p:sp>
      <p:sp>
        <p:nvSpPr>
          <p:cNvPr id="8" name="Slide Number Placeholder 5"/>
          <p:cNvSpPr>
            <a:spLocks noGrp="1"/>
          </p:cNvSpPr>
          <p:nvPr>
            <p:ph type="sldNum" sz="quarter" idx="12"/>
          </p:nvPr>
        </p:nvSpPr>
        <p:spPr>
          <a:xfrm>
            <a:off x="10938934" y="6477000"/>
            <a:ext cx="977900" cy="274638"/>
          </a:xfrm>
          <a:prstGeom prst="rect">
            <a:avLst/>
          </a:prstGeom>
        </p:spPr>
        <p:txBody>
          <a:bodyPr vert="horz" wrap="square" lIns="91440" tIns="45720" rIns="91440" bIns="45720" numCol="1" anchor="t" anchorCtr="0" compatLnSpc="1">
            <a:prstTxWarp prst="textNoShape">
              <a:avLst/>
            </a:prstTxWarp>
          </a:bodyPr>
          <a:lstStyle>
            <a:lvl1pPr eaLnBrk="1" hangingPunct="1">
              <a:defRPr smtClean="0"/>
            </a:lvl1pPr>
          </a:lstStyle>
          <a:p>
            <a:pPr>
              <a:defRPr/>
            </a:pPr>
            <a:fld id="{D2781FAC-A13C-4E92-B5CB-08D724ABDECA}" type="slidenum">
              <a:rPr lang="en-US" altLang="en-US"/>
              <a:pPr>
                <a:defRPr/>
              </a:pPr>
              <a:t>‹#›</a:t>
            </a:fld>
            <a:endParaRPr lang="en-US" altLang="en-US"/>
          </a:p>
        </p:txBody>
      </p:sp>
    </p:spTree>
    <p:extLst>
      <p:ext uri="{BB962C8B-B14F-4D97-AF65-F5344CB8AC3E}">
        <p14:creationId xmlns:p14="http://schemas.microsoft.com/office/powerpoint/2010/main" val="10445056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773936"/>
            <a:ext cx="53848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773936"/>
            <a:ext cx="53848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B4DF07A6-15BF-4120-805A-78324EAEF894}" type="datetimeFigureOut">
              <a:rPr lang="en-US" altLang="en-US"/>
              <a:pPr>
                <a:defRPr/>
              </a:pPr>
              <a:t>8/25/2021</a:t>
            </a:fld>
            <a:endParaRPr lang="en-US" alt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8263754A-FF73-43CB-93E0-CEB961307A5E}" type="slidenum">
              <a:rPr lang="en-US" altLang="en-US"/>
              <a:pPr>
                <a:defRPr/>
              </a:pPr>
              <a:t>‹#›</a:t>
            </a:fld>
            <a:endParaRPr lang="en-US" altLang="en-US"/>
          </a:p>
        </p:txBody>
      </p:sp>
    </p:spTree>
    <p:extLst>
      <p:ext uri="{BB962C8B-B14F-4D97-AF65-F5344CB8AC3E}">
        <p14:creationId xmlns:p14="http://schemas.microsoft.com/office/powerpoint/2010/main" val="6061068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lang="en-US"/>
              <a:t>Click to edit Master title style</a:t>
            </a:r>
          </a:p>
        </p:txBody>
      </p:sp>
      <p:sp>
        <p:nvSpPr>
          <p:cNvPr id="3" name="Text Placeholder 2"/>
          <p:cNvSpPr>
            <a:spLocks noGrp="1"/>
          </p:cNvSpPr>
          <p:nvPr>
            <p:ph type="body" idx="1"/>
          </p:nvPr>
        </p:nvSpPr>
        <p:spPr>
          <a:xfrm>
            <a:off x="609600" y="1698988"/>
            <a:ext cx="5386917"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a:r>
              <a:rPr lang="en-US"/>
              <a:t>Click to edit Master text styles</a:t>
            </a:r>
          </a:p>
        </p:txBody>
      </p:sp>
      <p:sp>
        <p:nvSpPr>
          <p:cNvPr id="4" name="Content Placeholder 3"/>
          <p:cNvSpPr>
            <a:spLocks noGrp="1"/>
          </p:cNvSpPr>
          <p:nvPr>
            <p:ph sz="half" idx="2"/>
          </p:nvPr>
        </p:nvSpPr>
        <p:spPr>
          <a:xfrm>
            <a:off x="609600" y="2449512"/>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698988"/>
            <a:ext cx="5389033"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a:r>
              <a:rPr lang="en-US"/>
              <a:t>Click to edit Master text styles</a:t>
            </a:r>
          </a:p>
        </p:txBody>
      </p:sp>
      <p:sp>
        <p:nvSpPr>
          <p:cNvPr id="6" name="Content Placeholder 5"/>
          <p:cNvSpPr>
            <a:spLocks noGrp="1"/>
          </p:cNvSpPr>
          <p:nvPr>
            <p:ph sz="quarter" idx="4"/>
          </p:nvPr>
        </p:nvSpPr>
        <p:spPr>
          <a:xfrm>
            <a:off x="6193368" y="2449512"/>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2E299185-C539-4687-8759-D3A92DE4FB5A}" type="datetimeFigureOut">
              <a:rPr lang="en-US" altLang="en-US"/>
              <a:pPr>
                <a:defRPr/>
              </a:pPr>
              <a:t>8/25/2021</a:t>
            </a:fld>
            <a:endParaRPr lang="en-US" alt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E77542C7-D367-4679-B24F-0300B34D5DBB}" type="slidenum">
              <a:rPr lang="en-US" altLang="en-US"/>
              <a:pPr>
                <a:defRPr/>
              </a:pPr>
              <a:t>‹#›</a:t>
            </a:fld>
            <a:endParaRPr lang="en-US" altLang="en-US"/>
          </a:p>
        </p:txBody>
      </p:sp>
    </p:spTree>
    <p:extLst>
      <p:ext uri="{BB962C8B-B14F-4D97-AF65-F5344CB8AC3E}">
        <p14:creationId xmlns:p14="http://schemas.microsoft.com/office/powerpoint/2010/main" val="23182239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4B20164B-BC65-4B4C-AC48-B3CA5E877F6F}" type="datetimeFigureOut">
              <a:rPr lang="en-US" altLang="en-US"/>
              <a:pPr>
                <a:defRPr/>
              </a:pPr>
              <a:t>8/25/2021</a:t>
            </a:fld>
            <a:endParaRPr lang="en-US" alt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EC8F3775-1E21-48AE-8ED1-70FBB41C8603}" type="slidenum">
              <a:rPr lang="en-US" altLang="en-US"/>
              <a:pPr>
                <a:defRPr/>
              </a:pPr>
              <a:t>‹#›</a:t>
            </a:fld>
            <a:endParaRPr lang="en-US" altLang="en-US"/>
          </a:p>
        </p:txBody>
      </p:sp>
    </p:spTree>
    <p:extLst>
      <p:ext uri="{BB962C8B-B14F-4D97-AF65-F5344CB8AC3E}">
        <p14:creationId xmlns:p14="http://schemas.microsoft.com/office/powerpoint/2010/main" val="17131104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smtClean="0"/>
            </a:lvl1pPr>
          </a:lstStyle>
          <a:p>
            <a:pPr>
              <a:defRPr/>
            </a:pPr>
            <a:fld id="{74F3D43A-2D0A-4677-9403-2A509CF32422}" type="datetimeFigureOut">
              <a:rPr lang="en-US" altLang="en-US"/>
              <a:pPr>
                <a:defRPr/>
              </a:pPr>
              <a:t>8/25/2021</a:t>
            </a:fld>
            <a:endParaRPr lang="en-US" altLang="en-US"/>
          </a:p>
        </p:txBody>
      </p:sp>
      <p:sp>
        <p:nvSpPr>
          <p:cNvPr id="3" name="Footer Placeholder 2"/>
          <p:cNvSpPr>
            <a:spLocks noGrp="1"/>
          </p:cNvSpPr>
          <p:nvPr>
            <p:ph type="ftr" sz="quarter" idx="11"/>
          </p:nvPr>
        </p:nvSpPr>
        <p:spPr/>
        <p:txBody>
          <a:bodyPr/>
          <a:lstStyle>
            <a:lvl1pPr>
              <a:defRPr/>
            </a:lvl1pPr>
          </a:lstStyle>
          <a:p>
            <a:pPr>
              <a:defRPr/>
            </a:pPr>
            <a:endParaRPr lang="en-US"/>
          </a:p>
        </p:txBody>
      </p:sp>
      <p:sp>
        <p:nvSpPr>
          <p:cNvPr id="4" name="Slide Number Placeholder 3"/>
          <p:cNvSpPr>
            <a:spLocks noGrp="1"/>
          </p:cNvSpPr>
          <p:nvPr>
            <p:ph type="sldNum" sz="quarter" idx="12"/>
          </p:nvPr>
        </p:nvSpPr>
        <p:spPr/>
        <p:txBody>
          <a:bodyPr/>
          <a:lstStyle>
            <a:lvl1pPr>
              <a:defRPr smtClean="0"/>
            </a:lvl1pPr>
          </a:lstStyle>
          <a:p>
            <a:pPr>
              <a:defRPr/>
            </a:pPr>
            <a:fld id="{3793CD5D-92A4-4689-AC5B-E8EBD1E12047}" type="slidenum">
              <a:rPr lang="en-US" altLang="en-US"/>
              <a:pPr>
                <a:defRPr/>
              </a:pPr>
              <a:t>‹#›</a:t>
            </a:fld>
            <a:endParaRPr lang="en-US" altLang="en-US"/>
          </a:p>
        </p:txBody>
      </p:sp>
    </p:spTree>
    <p:extLst>
      <p:ext uri="{BB962C8B-B14F-4D97-AF65-F5344CB8AC3E}">
        <p14:creationId xmlns:p14="http://schemas.microsoft.com/office/powerpoint/2010/main" val="8342386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5" name="Rectangle 4"/>
          <p:cNvSpPr/>
          <p:nvPr/>
        </p:nvSpPr>
        <p:spPr bwMode="invGray">
          <a:xfrm>
            <a:off x="3807885" y="0"/>
            <a:ext cx="61383" cy="145415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6" name="Rectangle 5"/>
          <p:cNvSpPr/>
          <p:nvPr/>
        </p:nvSpPr>
        <p:spPr bwMode="invGray">
          <a:xfrm>
            <a:off x="3807885" y="0"/>
            <a:ext cx="61383" cy="145415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 name="Title 1"/>
          <p:cNvSpPr>
            <a:spLocks noGrp="1"/>
          </p:cNvSpPr>
          <p:nvPr>
            <p:ph type="title"/>
          </p:nvPr>
        </p:nvSpPr>
        <p:spPr>
          <a:xfrm>
            <a:off x="223784" y="152400"/>
            <a:ext cx="3364992" cy="978408"/>
          </a:xfrm>
        </p:spPr>
        <p:txBody>
          <a:bodyPr lIns="73152" bIns="0" anchor="b">
            <a:sp3d prstMaterial="matte"/>
          </a:bodyPr>
          <a:lstStyle>
            <a:lvl1pPr algn="l">
              <a:defRPr sz="2000" b="0"/>
            </a:lvl1pPr>
            <a:extLst/>
          </a:lstStyle>
          <a:p>
            <a:r>
              <a:rPr lang="en-US"/>
              <a:t>Click to edit Master title style</a:t>
            </a:r>
          </a:p>
        </p:txBody>
      </p:sp>
      <p:sp>
        <p:nvSpPr>
          <p:cNvPr id="3" name="Content Placeholder 2"/>
          <p:cNvSpPr>
            <a:spLocks noGrp="1"/>
          </p:cNvSpPr>
          <p:nvPr>
            <p:ph idx="1"/>
          </p:nvPr>
        </p:nvSpPr>
        <p:spPr>
          <a:xfrm>
            <a:off x="4025837" y="1743134"/>
            <a:ext cx="7894188"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223784" y="1730018"/>
            <a:ext cx="329184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a:r>
              <a:rPr lang="en-US"/>
              <a:t>Click to edit Master text styles</a:t>
            </a:r>
          </a:p>
        </p:txBody>
      </p:sp>
      <p:sp>
        <p:nvSpPr>
          <p:cNvPr id="7" name="Date Placeholder 4"/>
          <p:cNvSpPr>
            <a:spLocks noGrp="1"/>
          </p:cNvSpPr>
          <p:nvPr>
            <p:ph type="dt" sz="half" idx="10"/>
          </p:nvPr>
        </p:nvSpPr>
        <p:spPr/>
        <p:txBody>
          <a:bodyPr/>
          <a:lstStyle>
            <a:lvl1pPr>
              <a:defRPr smtClean="0"/>
            </a:lvl1pPr>
          </a:lstStyle>
          <a:p>
            <a:pPr>
              <a:defRPr/>
            </a:pPr>
            <a:fld id="{5D31D4DB-7BF9-4FFC-BF50-3B8CA5D621C0}" type="datetimeFigureOut">
              <a:rPr lang="en-US" altLang="en-US"/>
              <a:pPr>
                <a:defRPr/>
              </a:pPr>
              <a:t>8/25/2021</a:t>
            </a:fld>
            <a:endParaRPr lang="en-US" altLang="en-US"/>
          </a:p>
        </p:txBody>
      </p:sp>
      <p:sp>
        <p:nvSpPr>
          <p:cNvPr id="8" name="Footer Placeholder 5"/>
          <p:cNvSpPr>
            <a:spLocks noGrp="1"/>
          </p:cNvSpPr>
          <p:nvPr>
            <p:ph type="ftr" sz="quarter" idx="11"/>
          </p:nvPr>
        </p:nvSpPr>
        <p:spPr/>
        <p:txBody>
          <a:bodyPr/>
          <a:lstStyle>
            <a:lvl1pPr>
              <a:defRPr/>
            </a:lvl1pPr>
          </a:lstStyle>
          <a:p>
            <a:pPr>
              <a:defRPr/>
            </a:pPr>
            <a:endParaRPr lang="en-US"/>
          </a:p>
        </p:txBody>
      </p:sp>
      <p:sp>
        <p:nvSpPr>
          <p:cNvPr id="9" name="Slide Number Placeholder 6"/>
          <p:cNvSpPr>
            <a:spLocks noGrp="1"/>
          </p:cNvSpPr>
          <p:nvPr>
            <p:ph type="sldNum" sz="quarter" idx="12"/>
          </p:nvPr>
        </p:nvSpPr>
        <p:spPr/>
        <p:txBody>
          <a:bodyPr/>
          <a:lstStyle>
            <a:lvl1pPr>
              <a:defRPr smtClean="0"/>
            </a:lvl1pPr>
          </a:lstStyle>
          <a:p>
            <a:pPr>
              <a:defRPr/>
            </a:pPr>
            <a:fld id="{5F3ED43E-A53C-4686-9D16-B1A899436E33}" type="slidenum">
              <a:rPr lang="en-US" altLang="en-US"/>
              <a:pPr>
                <a:defRPr/>
              </a:pPr>
              <a:t>‹#›</a:t>
            </a:fld>
            <a:endParaRPr lang="en-US" altLang="en-US"/>
          </a:p>
        </p:txBody>
      </p:sp>
    </p:spTree>
    <p:extLst>
      <p:ext uri="{BB962C8B-B14F-4D97-AF65-F5344CB8AC3E}">
        <p14:creationId xmlns:p14="http://schemas.microsoft.com/office/powerpoint/2010/main" val="38912205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Pr>
        <a:solidFill>
          <a:schemeClr val="bg2"/>
        </a:solidFill>
        <a:effectLst/>
      </p:bgPr>
    </p:bg>
    <p:spTree>
      <p:nvGrpSpPr>
        <p:cNvPr id="1" name=""/>
        <p:cNvGrpSpPr/>
        <p:nvPr/>
      </p:nvGrpSpPr>
      <p:grpSpPr>
        <a:xfrm>
          <a:off x="0" y="0"/>
          <a:ext cx="0" cy="0"/>
          <a:chOff x="0" y="0"/>
          <a:chExt cx="0" cy="0"/>
        </a:xfrm>
      </p:grpSpPr>
      <p:sp>
        <p:nvSpPr>
          <p:cNvPr id="5" name="Rectangle 4"/>
          <p:cNvSpPr/>
          <p:nvPr/>
        </p:nvSpPr>
        <p:spPr>
          <a:xfrm>
            <a:off x="3807885" y="0"/>
            <a:ext cx="61383"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6" name="Rectangle 5"/>
          <p:cNvSpPr/>
          <p:nvPr/>
        </p:nvSpPr>
        <p:spPr bwMode="invGray">
          <a:xfrm>
            <a:off x="3807885" y="0"/>
            <a:ext cx="61383"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 name="Title 1"/>
          <p:cNvSpPr>
            <a:spLocks noGrp="1"/>
          </p:cNvSpPr>
          <p:nvPr>
            <p:ph type="title"/>
          </p:nvPr>
        </p:nvSpPr>
        <p:spPr>
          <a:xfrm>
            <a:off x="219456" y="155448"/>
            <a:ext cx="3366867" cy="978408"/>
          </a:xfrm>
        </p:spPr>
        <p:txBody>
          <a:bodyPr lIns="73152" bIns="0" anchor="b">
            <a:sp3d prstMaterial="matte"/>
          </a:bodyPr>
          <a:lstStyle>
            <a:lvl1pPr algn="l">
              <a:defRPr sz="2000" b="0"/>
            </a:lvl1pPr>
            <a:extLst/>
          </a:lstStyle>
          <a:p>
            <a:r>
              <a:rPr lang="en-US"/>
              <a:t>Click to edit Master title style</a:t>
            </a:r>
          </a:p>
        </p:txBody>
      </p:sp>
      <p:sp>
        <p:nvSpPr>
          <p:cNvPr id="3" name="Picture Placeholder 2"/>
          <p:cNvSpPr>
            <a:spLocks noGrp="1"/>
          </p:cNvSpPr>
          <p:nvPr>
            <p:ph type="pic" idx="1"/>
          </p:nvPr>
        </p:nvSpPr>
        <p:spPr>
          <a:xfrm>
            <a:off x="3871741" y="1484808"/>
            <a:ext cx="8329863" cy="5373192"/>
          </a:xfrm>
          <a:solidFill>
            <a:schemeClr val="bg2">
              <a:shade val="75000"/>
            </a:schemeClr>
          </a:solidFill>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pPr lvl="0"/>
            <a:r>
              <a:rPr lang="en-US" noProof="0"/>
              <a:t>Click icon to add picture</a:t>
            </a:r>
            <a:endParaRPr lang="en-US" noProof="0" dirty="0"/>
          </a:p>
        </p:txBody>
      </p:sp>
      <p:sp>
        <p:nvSpPr>
          <p:cNvPr id="4" name="Text Placeholder 3"/>
          <p:cNvSpPr>
            <a:spLocks noGrp="1"/>
          </p:cNvSpPr>
          <p:nvPr>
            <p:ph type="body" sz="half" idx="2"/>
          </p:nvPr>
        </p:nvSpPr>
        <p:spPr>
          <a:xfrm>
            <a:off x="219456" y="1728216"/>
            <a:ext cx="329184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a:r>
              <a:rPr lang="en-US"/>
              <a:t>Click to edit Master text styles</a:t>
            </a:r>
          </a:p>
        </p:txBody>
      </p:sp>
      <p:sp>
        <p:nvSpPr>
          <p:cNvPr id="7" name="Date Placeholder 4"/>
          <p:cNvSpPr>
            <a:spLocks noGrp="1"/>
          </p:cNvSpPr>
          <p:nvPr>
            <p:ph type="dt" sz="half" idx="10"/>
          </p:nvPr>
        </p:nvSpPr>
        <p:spPr>
          <a:xfrm>
            <a:off x="220133" y="1169988"/>
            <a:ext cx="3363384" cy="201612"/>
          </a:xfrm>
        </p:spPr>
        <p:txBody>
          <a:bodyPr/>
          <a:lstStyle>
            <a:lvl1pPr>
              <a:defRPr smtClean="0"/>
            </a:lvl1pPr>
          </a:lstStyle>
          <a:p>
            <a:pPr>
              <a:defRPr/>
            </a:pPr>
            <a:fld id="{EE76BAB4-924B-40C2-974E-4930ABC1E12B}" type="datetimeFigureOut">
              <a:rPr lang="en-US" altLang="en-US"/>
              <a:pPr>
                <a:defRPr/>
              </a:pPr>
              <a:t>8/25/2021</a:t>
            </a:fld>
            <a:endParaRPr lang="en-US" altLang="en-US"/>
          </a:p>
        </p:txBody>
      </p:sp>
      <p:sp>
        <p:nvSpPr>
          <p:cNvPr id="8" name="Footer Placeholder 5"/>
          <p:cNvSpPr>
            <a:spLocks noGrp="1"/>
          </p:cNvSpPr>
          <p:nvPr>
            <p:ph type="ftr" sz="quarter" idx="11"/>
          </p:nvPr>
        </p:nvSpPr>
        <p:spPr>
          <a:xfrm>
            <a:off x="4047067" y="1169988"/>
            <a:ext cx="6925733" cy="201612"/>
          </a:xfrm>
        </p:spPr>
        <p:txBody>
          <a:bodyPr/>
          <a:lstStyle>
            <a:lvl1pPr>
              <a:defRPr>
                <a:solidFill>
                  <a:schemeClr val="bg1">
                    <a:shade val="50000"/>
                  </a:schemeClr>
                </a:solidFill>
              </a:defRPr>
            </a:lvl1pPr>
          </a:lstStyle>
          <a:p>
            <a:pPr>
              <a:defRPr/>
            </a:pPr>
            <a:endParaRPr lang="en-US"/>
          </a:p>
        </p:txBody>
      </p:sp>
      <p:sp>
        <p:nvSpPr>
          <p:cNvPr id="9" name="Slide Number Placeholder 6"/>
          <p:cNvSpPr>
            <a:spLocks noGrp="1"/>
          </p:cNvSpPr>
          <p:nvPr>
            <p:ph type="sldNum" sz="quarter" idx="12"/>
          </p:nvPr>
        </p:nvSpPr>
        <p:spPr>
          <a:xfrm>
            <a:off x="11118851" y="1169988"/>
            <a:ext cx="977900" cy="201612"/>
          </a:xfrm>
        </p:spPr>
        <p:txBody>
          <a:bodyPr/>
          <a:lstStyle>
            <a:lvl1pPr>
              <a:defRPr smtClean="0"/>
            </a:lvl1pPr>
          </a:lstStyle>
          <a:p>
            <a:pPr>
              <a:defRPr/>
            </a:pPr>
            <a:fld id="{A62BF1D9-6D34-41D1-803D-94829A3395CB}" type="slidenum">
              <a:rPr lang="en-US" altLang="en-US"/>
              <a:pPr>
                <a:defRPr/>
              </a:pPr>
              <a:t>‹#›</a:t>
            </a:fld>
            <a:endParaRPr lang="en-US" altLang="en-US"/>
          </a:p>
        </p:txBody>
      </p:sp>
    </p:spTree>
    <p:extLst>
      <p:ext uri="{BB962C8B-B14F-4D97-AF65-F5344CB8AC3E}">
        <p14:creationId xmlns:p14="http://schemas.microsoft.com/office/powerpoint/2010/main" val="4141929320"/>
      </p:ext>
    </p:extLst>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theme" Target="../theme/theme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9.xml"/><Relationship Id="rId3" Type="http://schemas.openxmlformats.org/officeDocument/2006/relationships/slideLayout" Target="../slideLayouts/slideLayout24.xml"/><Relationship Id="rId7" Type="http://schemas.openxmlformats.org/officeDocument/2006/relationships/slideLayout" Target="../slideLayouts/slideLayout28.xml"/><Relationship Id="rId2" Type="http://schemas.openxmlformats.org/officeDocument/2006/relationships/slideLayout" Target="../slideLayouts/slideLayout23.xml"/><Relationship Id="rId1" Type="http://schemas.openxmlformats.org/officeDocument/2006/relationships/slideLayout" Target="../slideLayouts/slideLayout22.xml"/><Relationship Id="rId6" Type="http://schemas.openxmlformats.org/officeDocument/2006/relationships/slideLayout" Target="../slideLayouts/slideLayout27.xml"/><Relationship Id="rId11" Type="http://schemas.openxmlformats.org/officeDocument/2006/relationships/theme" Target="../theme/theme3.xml"/><Relationship Id="rId5" Type="http://schemas.openxmlformats.org/officeDocument/2006/relationships/slideLayout" Target="../slideLayouts/slideLayout26.xml"/><Relationship Id="rId10" Type="http://schemas.openxmlformats.org/officeDocument/2006/relationships/slideLayout" Target="../slideLayouts/slideLayout31.xml"/><Relationship Id="rId4" Type="http://schemas.openxmlformats.org/officeDocument/2006/relationships/slideLayout" Target="../slideLayouts/slideLayout25.xml"/><Relationship Id="rId9"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p:cNvSpPr>
            <a:spLocks noChangeArrowheads="1"/>
          </p:cNvSpPr>
          <p:nvPr/>
        </p:nvSpPr>
        <p:spPr bwMode="invGray">
          <a:xfrm>
            <a:off x="0" y="1436688"/>
            <a:ext cx="12192000" cy="44450"/>
          </a:xfrm>
          <a:prstGeom prst="rect">
            <a:avLst/>
          </a:prstGeom>
          <a:solidFill>
            <a:srgbClr val="FFFFFF"/>
          </a:solidFill>
          <a:ln>
            <a:noFill/>
          </a:ln>
          <a:effectLst>
            <a:outerShdw blurRad="63500" dist="10160" dir="5400000" algn="tl" rotWithShape="0">
              <a:srgbClr val="000000">
                <a:alpha val="59998"/>
              </a:srgbClr>
            </a:outerShdw>
          </a:effectLst>
          <a:extLst>
            <a:ext uri="{91240B29-F687-4f45-9708-019B960494DF}"/>
          </a:extLst>
        </p:spPr>
        <p:txBody>
          <a:bodyPr anchor="ctr"/>
          <a:lstStyle/>
          <a:p>
            <a:pPr algn="ctr" eaLnBrk="1" fontAlgn="auto" hangingPunct="1">
              <a:spcBef>
                <a:spcPts val="0"/>
              </a:spcBef>
              <a:spcAft>
                <a:spcPts val="0"/>
              </a:spcAft>
              <a:defRPr/>
            </a:pPr>
            <a:endParaRPr lang="en-US">
              <a:solidFill>
                <a:schemeClr val="lt1"/>
              </a:solidFill>
              <a:latin typeface="+mn-lt"/>
              <a:ea typeface="+mn-ea"/>
            </a:endParaRPr>
          </a:p>
        </p:txBody>
      </p:sp>
      <p:sp>
        <p:nvSpPr>
          <p:cNvPr id="7" name="Rectangle 6"/>
          <p:cNvSpPr/>
          <p:nvPr/>
        </p:nvSpPr>
        <p:spPr bwMode="ltGray">
          <a:xfrm>
            <a:off x="0" y="1"/>
            <a:ext cx="12192000" cy="143351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 name="Title Placeholder 1"/>
          <p:cNvSpPr>
            <a:spLocks noGrp="1"/>
          </p:cNvSpPr>
          <p:nvPr>
            <p:ph type="title"/>
          </p:nvPr>
        </p:nvSpPr>
        <p:spPr>
          <a:xfrm>
            <a:off x="609600" y="152400"/>
            <a:ext cx="10972800" cy="1250950"/>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p>
            <a:r>
              <a:rPr lang="en-US"/>
              <a:t>Click to edit Master title style</a:t>
            </a:r>
          </a:p>
        </p:txBody>
      </p:sp>
      <p:sp>
        <p:nvSpPr>
          <p:cNvPr id="1029" name="Text Placeholder 2"/>
          <p:cNvSpPr>
            <a:spLocks noGrp="1"/>
          </p:cNvSpPr>
          <p:nvPr>
            <p:ph type="body" idx="1"/>
          </p:nvPr>
        </p:nvSpPr>
        <p:spPr bwMode="auto">
          <a:xfrm>
            <a:off x="609600" y="1774825"/>
            <a:ext cx="10972800" cy="4625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54864" tIns="9144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609600" y="6477000"/>
            <a:ext cx="2844800" cy="274638"/>
          </a:xfrm>
          <a:prstGeom prst="rect">
            <a:avLst/>
          </a:prstGeom>
        </p:spPr>
        <p:txBody>
          <a:bodyPr vert="horz" wrap="square" lIns="109728" tIns="45720" rIns="45720" bIns="0" numCol="1" anchor="b" anchorCtr="0" compatLnSpc="1">
            <a:prstTxWarp prst="textNoShape">
              <a:avLst/>
            </a:prstTxWarp>
          </a:bodyPr>
          <a:lstStyle>
            <a:lvl1pPr eaLnBrk="1" hangingPunct="1">
              <a:defRPr sz="1200" smtClean="0">
                <a:solidFill>
                  <a:srgbClr val="3F3F3F"/>
                </a:solidFill>
                <a:latin typeface="Corbel" panose="020B0503020204020204" pitchFamily="34" charset="0"/>
              </a:defRPr>
            </a:lvl1pPr>
          </a:lstStyle>
          <a:p>
            <a:pPr>
              <a:defRPr/>
            </a:pPr>
            <a:fld id="{1DCDC490-A749-4235-A45B-F981F9E07F2C}" type="datetimeFigureOut">
              <a:rPr lang="en-US" altLang="en-US"/>
              <a:pPr>
                <a:defRPr/>
              </a:pPr>
              <a:t>8/25/2021</a:t>
            </a:fld>
            <a:endParaRPr lang="en-US" altLang="en-US"/>
          </a:p>
        </p:txBody>
      </p:sp>
      <p:sp>
        <p:nvSpPr>
          <p:cNvPr id="5" name="Footer Placeholder 4"/>
          <p:cNvSpPr>
            <a:spLocks noGrp="1"/>
          </p:cNvSpPr>
          <p:nvPr>
            <p:ph type="ftr" sz="quarter" idx="3"/>
          </p:nvPr>
        </p:nvSpPr>
        <p:spPr>
          <a:xfrm>
            <a:off x="3520018" y="6477000"/>
            <a:ext cx="7344833" cy="274638"/>
          </a:xfrm>
          <a:prstGeom prst="rect">
            <a:avLst/>
          </a:prstGeom>
        </p:spPr>
        <p:txBody>
          <a:bodyPr vert="horz" lIns="45720" rIns="45720" bIns="0" rtlCol="0" anchor="b"/>
          <a:lstStyle>
            <a:lvl1pPr algn="l" eaLnBrk="1" fontAlgn="auto" latinLnBrk="0" hangingPunct="1">
              <a:spcBef>
                <a:spcPts val="0"/>
              </a:spcBef>
              <a:spcAft>
                <a:spcPts val="0"/>
              </a:spcAft>
              <a:defRPr kumimoji="0" sz="1200">
                <a:solidFill>
                  <a:schemeClr val="tx1">
                    <a:tint val="95000"/>
                  </a:schemeClr>
                </a:solidFill>
                <a:latin typeface="+mn-lt"/>
                <a:ea typeface="+mn-ea"/>
                <a:cs typeface="+mn-cs"/>
              </a:defRPr>
            </a:lvl1pPr>
            <a:extLst/>
          </a:lstStyle>
          <a:p>
            <a:pPr>
              <a:defRPr/>
            </a:pPr>
            <a:endParaRPr lang="en-US"/>
          </a:p>
        </p:txBody>
      </p:sp>
      <p:sp>
        <p:nvSpPr>
          <p:cNvPr id="6" name="Slide Number Placeholder 5"/>
          <p:cNvSpPr>
            <a:spLocks noGrp="1"/>
          </p:cNvSpPr>
          <p:nvPr>
            <p:ph type="sldNum" sz="quarter" idx="4"/>
          </p:nvPr>
        </p:nvSpPr>
        <p:spPr>
          <a:xfrm>
            <a:off x="10938934" y="6477000"/>
            <a:ext cx="977900" cy="274638"/>
          </a:xfrm>
          <a:prstGeom prst="rect">
            <a:avLst/>
          </a:prstGeom>
        </p:spPr>
        <p:txBody>
          <a:bodyPr vert="horz" wrap="square" lIns="91440" tIns="45720" rIns="91440" bIns="0" numCol="1" anchor="b" anchorCtr="0" compatLnSpc="1">
            <a:prstTxWarp prst="textNoShape">
              <a:avLst/>
            </a:prstTxWarp>
          </a:bodyPr>
          <a:lstStyle>
            <a:lvl1pPr algn="r" eaLnBrk="1" hangingPunct="1">
              <a:defRPr sz="1200" smtClean="0">
                <a:solidFill>
                  <a:srgbClr val="3F3F3F"/>
                </a:solidFill>
                <a:latin typeface="Corbel" panose="020B0503020204020204" pitchFamily="34" charset="0"/>
              </a:defRPr>
            </a:lvl1pPr>
          </a:lstStyle>
          <a:p>
            <a:pPr>
              <a:defRPr/>
            </a:pPr>
            <a:fld id="{C28A1D8B-32BF-4596-88A5-03ED57A2218D}"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952" r:id="rId1"/>
    <p:sldLayoutId id="2147483947" r:id="rId2"/>
    <p:sldLayoutId id="2147483953" r:id="rId3"/>
    <p:sldLayoutId id="2147483948" r:id="rId4"/>
    <p:sldLayoutId id="2147483949" r:id="rId5"/>
    <p:sldLayoutId id="2147483950" r:id="rId6"/>
    <p:sldLayoutId id="2147483954" r:id="rId7"/>
    <p:sldLayoutId id="2147483955" r:id="rId8"/>
    <p:sldLayoutId id="2147483956" r:id="rId9"/>
    <p:sldLayoutId id="2147483951" r:id="rId10"/>
    <p:sldLayoutId id="2147483957" r:id="rId11"/>
  </p:sldLayoutIdLst>
  <p:txStyles>
    <p:titleStyle>
      <a:lvl1pPr algn="l" rtl="0" eaLnBrk="0" fontAlgn="base" hangingPunct="0">
        <a:spcBef>
          <a:spcPct val="0"/>
        </a:spcBef>
        <a:spcAft>
          <a:spcPct val="0"/>
        </a:spcAft>
        <a:defRPr sz="4500" b="1" kern="1200">
          <a:solidFill>
            <a:srgbClr val="FFC800"/>
          </a:solidFill>
          <a:latin typeface="+mj-lt"/>
          <a:ea typeface="MS PGothic" panose="020B0600070205080204" pitchFamily="34" charset="-128"/>
          <a:cs typeface="ＭＳ Ｐゴシック" charset="0"/>
        </a:defRPr>
      </a:lvl1pPr>
      <a:lvl2pPr algn="l" rtl="0" eaLnBrk="0" fontAlgn="base" hangingPunct="0">
        <a:spcBef>
          <a:spcPct val="0"/>
        </a:spcBef>
        <a:spcAft>
          <a:spcPct val="0"/>
        </a:spcAft>
        <a:defRPr sz="4500" b="1">
          <a:solidFill>
            <a:srgbClr val="FFC800"/>
          </a:solidFill>
          <a:latin typeface="Corbel" charset="0"/>
          <a:ea typeface="MS PGothic" panose="020B0600070205080204" pitchFamily="34" charset="-128"/>
          <a:cs typeface="ＭＳ Ｐゴシック" charset="0"/>
        </a:defRPr>
      </a:lvl2pPr>
      <a:lvl3pPr algn="l" rtl="0" eaLnBrk="0" fontAlgn="base" hangingPunct="0">
        <a:spcBef>
          <a:spcPct val="0"/>
        </a:spcBef>
        <a:spcAft>
          <a:spcPct val="0"/>
        </a:spcAft>
        <a:defRPr sz="4500" b="1">
          <a:solidFill>
            <a:srgbClr val="FFC800"/>
          </a:solidFill>
          <a:latin typeface="Corbel" charset="0"/>
          <a:ea typeface="MS PGothic" panose="020B0600070205080204" pitchFamily="34" charset="-128"/>
          <a:cs typeface="ＭＳ Ｐゴシック" charset="0"/>
        </a:defRPr>
      </a:lvl3pPr>
      <a:lvl4pPr algn="l" rtl="0" eaLnBrk="0" fontAlgn="base" hangingPunct="0">
        <a:spcBef>
          <a:spcPct val="0"/>
        </a:spcBef>
        <a:spcAft>
          <a:spcPct val="0"/>
        </a:spcAft>
        <a:defRPr sz="4500" b="1">
          <a:solidFill>
            <a:srgbClr val="FFC800"/>
          </a:solidFill>
          <a:latin typeface="Corbel" charset="0"/>
          <a:ea typeface="MS PGothic" panose="020B0600070205080204" pitchFamily="34" charset="-128"/>
          <a:cs typeface="ＭＳ Ｐゴシック" charset="0"/>
        </a:defRPr>
      </a:lvl4pPr>
      <a:lvl5pPr algn="l" rtl="0" eaLnBrk="0" fontAlgn="base" hangingPunct="0">
        <a:spcBef>
          <a:spcPct val="0"/>
        </a:spcBef>
        <a:spcAft>
          <a:spcPct val="0"/>
        </a:spcAft>
        <a:defRPr sz="4500" b="1">
          <a:solidFill>
            <a:srgbClr val="FFC800"/>
          </a:solidFill>
          <a:latin typeface="Corbel" charset="0"/>
          <a:ea typeface="MS PGothic" panose="020B0600070205080204" pitchFamily="34" charset="-128"/>
          <a:cs typeface="ＭＳ Ｐゴシック" charset="0"/>
        </a:defRPr>
      </a:lvl5pPr>
      <a:lvl6pPr marL="457200" algn="l" rtl="0" fontAlgn="base">
        <a:spcBef>
          <a:spcPct val="0"/>
        </a:spcBef>
        <a:spcAft>
          <a:spcPct val="0"/>
        </a:spcAft>
        <a:defRPr sz="4500" b="1">
          <a:solidFill>
            <a:srgbClr val="FFC800"/>
          </a:solidFill>
          <a:latin typeface="Corbel" charset="0"/>
          <a:ea typeface="ＭＳ Ｐゴシック" charset="0"/>
        </a:defRPr>
      </a:lvl6pPr>
      <a:lvl7pPr marL="914400" algn="l" rtl="0" fontAlgn="base">
        <a:spcBef>
          <a:spcPct val="0"/>
        </a:spcBef>
        <a:spcAft>
          <a:spcPct val="0"/>
        </a:spcAft>
        <a:defRPr sz="4500" b="1">
          <a:solidFill>
            <a:srgbClr val="FFC800"/>
          </a:solidFill>
          <a:latin typeface="Corbel" charset="0"/>
          <a:ea typeface="ＭＳ Ｐゴシック" charset="0"/>
        </a:defRPr>
      </a:lvl7pPr>
      <a:lvl8pPr marL="1371600" algn="l" rtl="0" fontAlgn="base">
        <a:spcBef>
          <a:spcPct val="0"/>
        </a:spcBef>
        <a:spcAft>
          <a:spcPct val="0"/>
        </a:spcAft>
        <a:defRPr sz="4500" b="1">
          <a:solidFill>
            <a:srgbClr val="FFC800"/>
          </a:solidFill>
          <a:latin typeface="Corbel" charset="0"/>
          <a:ea typeface="ＭＳ Ｐゴシック" charset="0"/>
        </a:defRPr>
      </a:lvl8pPr>
      <a:lvl9pPr marL="1828800" algn="l" rtl="0" fontAlgn="base">
        <a:spcBef>
          <a:spcPct val="0"/>
        </a:spcBef>
        <a:spcAft>
          <a:spcPct val="0"/>
        </a:spcAft>
        <a:defRPr sz="4500" b="1">
          <a:solidFill>
            <a:srgbClr val="FFC800"/>
          </a:solidFill>
          <a:latin typeface="Corbel" charset="0"/>
          <a:ea typeface="ＭＳ Ｐゴシック" charset="0"/>
        </a:defRPr>
      </a:lvl9pPr>
      <a:extLst/>
    </p:titleStyle>
    <p:bodyStyle>
      <a:lvl1pPr marL="438150" indent="-319088" algn="l" rtl="0" eaLnBrk="0" fontAlgn="base" hangingPunct="0">
        <a:spcBef>
          <a:spcPct val="0"/>
        </a:spcBef>
        <a:spcAft>
          <a:spcPct val="0"/>
        </a:spcAft>
        <a:buClr>
          <a:schemeClr val="accent1"/>
        </a:buClr>
        <a:buSzPct val="80000"/>
        <a:buFont typeface="Wingdings 2" panose="05020102010507070707" pitchFamily="18" charset="2"/>
        <a:buChar char=""/>
        <a:defRPr sz="3200" kern="1200">
          <a:solidFill>
            <a:schemeClr val="tx1"/>
          </a:solidFill>
          <a:latin typeface="+mn-lt"/>
          <a:ea typeface="MS PGothic" panose="020B0600070205080204" pitchFamily="34" charset="-128"/>
          <a:cs typeface="ＭＳ Ｐゴシック" charset="0"/>
        </a:defRPr>
      </a:lvl1pPr>
      <a:lvl2pPr marL="730250" indent="-273050" algn="l" rtl="0" eaLnBrk="0" fontAlgn="base" hangingPunct="0">
        <a:spcBef>
          <a:spcPct val="20000"/>
        </a:spcBef>
        <a:spcAft>
          <a:spcPct val="0"/>
        </a:spcAft>
        <a:buClr>
          <a:schemeClr val="accent2"/>
        </a:buClr>
        <a:buSzPct val="90000"/>
        <a:buFont typeface="Wingdings" panose="05000000000000000000" pitchFamily="2" charset="2"/>
        <a:buChar char=""/>
        <a:defRPr sz="2800" kern="1200">
          <a:solidFill>
            <a:schemeClr val="tx1"/>
          </a:solidFill>
          <a:latin typeface="+mn-lt"/>
          <a:ea typeface="MS PGothic" panose="020B0600070205080204" pitchFamily="34" charset="-128"/>
          <a:cs typeface="+mn-cs"/>
        </a:defRPr>
      </a:lvl2pPr>
      <a:lvl3pPr marL="995363" indent="-228600" algn="l" rtl="0" eaLnBrk="0" fontAlgn="base" hangingPunct="0">
        <a:spcBef>
          <a:spcPct val="20000"/>
        </a:spcBef>
        <a:spcAft>
          <a:spcPct val="0"/>
        </a:spcAft>
        <a:buClr>
          <a:srgbClr val="E66C7D"/>
        </a:buClr>
        <a:buFont typeface="Arial" panose="020B0604020202020204" pitchFamily="34" charset="0"/>
        <a:buChar char="▪"/>
        <a:defRPr sz="2400" kern="1200">
          <a:solidFill>
            <a:schemeClr val="tx1"/>
          </a:solidFill>
          <a:latin typeface="+mn-lt"/>
          <a:ea typeface="MS PGothic" panose="020B0600070205080204" pitchFamily="34" charset="-128"/>
          <a:cs typeface="+mn-cs"/>
        </a:defRPr>
      </a:lvl3pPr>
      <a:lvl4pPr marL="1216025" indent="-182563" algn="l" rtl="0" eaLnBrk="0" fontAlgn="base" hangingPunct="0">
        <a:spcBef>
          <a:spcPct val="20000"/>
        </a:spcBef>
        <a:spcAft>
          <a:spcPct val="0"/>
        </a:spcAft>
        <a:buClr>
          <a:srgbClr val="6BB76D"/>
        </a:buClr>
        <a:buFont typeface="Arial" panose="020B0604020202020204" pitchFamily="34" charset="0"/>
        <a:buChar char="▪"/>
        <a:defRPr sz="2000" kern="1200">
          <a:solidFill>
            <a:schemeClr val="tx1"/>
          </a:solidFill>
          <a:latin typeface="+mn-lt"/>
          <a:ea typeface="MS PGothic" panose="020B0600070205080204" pitchFamily="34" charset="-128"/>
          <a:cs typeface="+mn-cs"/>
        </a:defRPr>
      </a:lvl4pPr>
      <a:lvl5pPr marL="1425575" indent="-182563" algn="l" rtl="0" eaLnBrk="0" fontAlgn="base" hangingPunct="0">
        <a:spcBef>
          <a:spcPct val="20000"/>
        </a:spcBef>
        <a:spcAft>
          <a:spcPct val="0"/>
        </a:spcAft>
        <a:buClr>
          <a:srgbClr val="E88651"/>
        </a:buClr>
        <a:buFont typeface="Wingdings 3" panose="05040102010807070707" pitchFamily="18" charset="2"/>
        <a:buChar char=""/>
        <a:defRPr lang="en-US" sz="2000" kern="1200">
          <a:solidFill>
            <a:schemeClr val="tx1"/>
          </a:solidFill>
          <a:latin typeface="+mn-lt"/>
          <a:ea typeface="MS PGothic" panose="020B0600070205080204" pitchFamily="34" charset="-128"/>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p:cNvSpPr>
            <a:spLocks noChangeArrowheads="1"/>
          </p:cNvSpPr>
          <p:nvPr/>
        </p:nvSpPr>
        <p:spPr bwMode="invGray">
          <a:xfrm>
            <a:off x="0" y="1436688"/>
            <a:ext cx="12192000" cy="44450"/>
          </a:xfrm>
          <a:prstGeom prst="rect">
            <a:avLst/>
          </a:prstGeom>
          <a:solidFill>
            <a:srgbClr val="FFFFFF"/>
          </a:solidFill>
          <a:ln>
            <a:noFill/>
          </a:ln>
          <a:effectLst>
            <a:outerShdw blurRad="63500" dist="10160" dir="5400000" algn="tl" rotWithShape="0">
              <a:srgbClr val="000000">
                <a:alpha val="59998"/>
              </a:srgbClr>
            </a:outerShdw>
          </a:effectLst>
          <a:extLst>
            <a:ext uri="{91240B29-F687-4f45-9708-019B960494DF}"/>
          </a:extLst>
        </p:spPr>
        <p:txBody>
          <a:bodyPr anchor="ctr"/>
          <a:lstStyle/>
          <a:p>
            <a:pPr algn="ctr" eaLnBrk="1" fontAlgn="auto" hangingPunct="1">
              <a:spcBef>
                <a:spcPts val="0"/>
              </a:spcBef>
              <a:spcAft>
                <a:spcPts val="0"/>
              </a:spcAft>
              <a:defRPr/>
            </a:pPr>
            <a:endParaRPr lang="en-US">
              <a:solidFill>
                <a:schemeClr val="lt1"/>
              </a:solidFill>
              <a:latin typeface="+mn-lt"/>
              <a:ea typeface="+mn-ea"/>
            </a:endParaRPr>
          </a:p>
        </p:txBody>
      </p:sp>
      <p:sp>
        <p:nvSpPr>
          <p:cNvPr id="7" name="Rectangle 6"/>
          <p:cNvSpPr/>
          <p:nvPr/>
        </p:nvSpPr>
        <p:spPr bwMode="ltGray">
          <a:xfrm>
            <a:off x="0" y="1"/>
            <a:ext cx="12192000" cy="143351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3" name="QuestionShape"/>
          <p:cNvSpPr/>
          <p:nvPr userDrawn="1"/>
        </p:nvSpPr>
        <p:spPr>
          <a:xfrm>
            <a:off x="169334" y="127000"/>
            <a:ext cx="11853333" cy="2857500"/>
          </a:xfrm>
          <a:prstGeom prst="rect">
            <a:avLst/>
          </a:prstGeom>
        </p:spPr>
        <p:txBody>
          <a:bodyPr rIns="45720" anchor="ctr">
            <a:normAutofit/>
            <a:scene3d>
              <a:camera prst="orthographicFront"/>
              <a:lightRig rig="threePt" dir="t">
                <a:rot lat="0" lon="0" rev="4800000"/>
              </a:lightRig>
            </a:scene3d>
            <a:sp3d prstMaterial="matte">
              <a:bevelT w="50800" h="10160"/>
            </a:sp3d>
          </a:bodyPr>
          <a:lstStyle/>
          <a:p>
            <a:pPr>
              <a:defRPr/>
            </a:pPr>
            <a:r>
              <a:rPr lang="en-US" sz="4500" b="1">
                <a:solidFill>
                  <a:srgbClr val="FFC800"/>
                </a:solidFill>
                <a:latin typeface="+mj-lt"/>
                <a:ea typeface="ＭＳ Ｐゴシック" charset="0"/>
                <a:cs typeface="ＭＳ Ｐゴシック" charset="0"/>
              </a:rPr>
              <a:t>iRespond Question Master</a:t>
            </a:r>
          </a:p>
        </p:txBody>
      </p:sp>
      <p:sp>
        <p:nvSpPr>
          <p:cNvPr id="13317" name="AShape"/>
          <p:cNvSpPr>
            <a:spLocks noChangeArrowheads="1"/>
          </p:cNvSpPr>
          <p:nvPr userDrawn="1"/>
        </p:nvSpPr>
        <p:spPr bwMode="auto">
          <a:xfrm>
            <a:off x="169334" y="3111500"/>
            <a:ext cx="11853333" cy="71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54864" tIns="91440"/>
          <a:lstStyle>
            <a:lvl1pPr marL="438150" indent="-319088"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buClr>
                <a:schemeClr val="accent1"/>
              </a:buClr>
              <a:buSzPct val="80000"/>
              <a:buFont typeface="Wingdings 2" panose="05020102010507070707" pitchFamily="18" charset="2"/>
              <a:buNone/>
              <a:defRPr/>
            </a:pPr>
            <a:r>
              <a:rPr lang="en-US" altLang="en-US" sz="3200"/>
              <a:t>A.) Response A</a:t>
            </a:r>
          </a:p>
        </p:txBody>
      </p:sp>
      <p:sp>
        <p:nvSpPr>
          <p:cNvPr id="13318" name="BShape"/>
          <p:cNvSpPr>
            <a:spLocks noChangeArrowheads="1"/>
          </p:cNvSpPr>
          <p:nvPr userDrawn="1"/>
        </p:nvSpPr>
        <p:spPr bwMode="auto">
          <a:xfrm>
            <a:off x="169334" y="3835400"/>
            <a:ext cx="11853333" cy="71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54864" tIns="91440"/>
          <a:lstStyle>
            <a:lvl1pPr marL="438150" indent="-319088"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buClr>
                <a:schemeClr val="accent1"/>
              </a:buClr>
              <a:buSzPct val="80000"/>
              <a:buFont typeface="Wingdings 2" panose="05020102010507070707" pitchFamily="18" charset="2"/>
              <a:buNone/>
              <a:defRPr/>
            </a:pPr>
            <a:r>
              <a:rPr lang="en-US" altLang="en-US" sz="3200"/>
              <a:t>B.) Response B</a:t>
            </a:r>
          </a:p>
        </p:txBody>
      </p:sp>
      <p:sp>
        <p:nvSpPr>
          <p:cNvPr id="13319" name="CShape"/>
          <p:cNvSpPr>
            <a:spLocks noChangeArrowheads="1"/>
          </p:cNvSpPr>
          <p:nvPr userDrawn="1"/>
        </p:nvSpPr>
        <p:spPr bwMode="auto">
          <a:xfrm>
            <a:off x="169334" y="4559300"/>
            <a:ext cx="11853333" cy="71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54864" tIns="91440"/>
          <a:lstStyle>
            <a:lvl1pPr marL="438150" indent="-319088"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buClr>
                <a:schemeClr val="accent1"/>
              </a:buClr>
              <a:buSzPct val="80000"/>
              <a:buFont typeface="Wingdings 2" panose="05020102010507070707" pitchFamily="18" charset="2"/>
              <a:buNone/>
              <a:defRPr/>
            </a:pPr>
            <a:r>
              <a:rPr lang="en-US" altLang="en-US" sz="3200"/>
              <a:t>C.) Response C</a:t>
            </a:r>
          </a:p>
        </p:txBody>
      </p:sp>
      <p:sp>
        <p:nvSpPr>
          <p:cNvPr id="13320" name="DShape"/>
          <p:cNvSpPr>
            <a:spLocks noChangeArrowheads="1"/>
          </p:cNvSpPr>
          <p:nvPr userDrawn="1"/>
        </p:nvSpPr>
        <p:spPr bwMode="auto">
          <a:xfrm>
            <a:off x="169334" y="5283200"/>
            <a:ext cx="11853333" cy="71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54864" tIns="91440"/>
          <a:lstStyle>
            <a:lvl1pPr marL="438150" indent="-319088"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buClr>
                <a:schemeClr val="accent1"/>
              </a:buClr>
              <a:buSzPct val="80000"/>
              <a:buFont typeface="Wingdings 2" panose="05020102010507070707" pitchFamily="18" charset="2"/>
              <a:buNone/>
              <a:defRPr/>
            </a:pPr>
            <a:r>
              <a:rPr lang="en-US" altLang="en-US" sz="3200"/>
              <a:t>D.) Response D</a:t>
            </a:r>
          </a:p>
        </p:txBody>
      </p:sp>
      <p:sp>
        <p:nvSpPr>
          <p:cNvPr id="13321" name="EShape"/>
          <p:cNvSpPr>
            <a:spLocks noChangeArrowheads="1"/>
          </p:cNvSpPr>
          <p:nvPr userDrawn="1"/>
        </p:nvSpPr>
        <p:spPr bwMode="auto">
          <a:xfrm>
            <a:off x="169334" y="6007100"/>
            <a:ext cx="11853333" cy="71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54864" tIns="91440"/>
          <a:lstStyle>
            <a:lvl1pPr marL="438150" indent="-319088"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buClr>
                <a:schemeClr val="accent1"/>
              </a:buClr>
              <a:buSzPct val="80000"/>
              <a:buFont typeface="Wingdings 2" panose="05020102010507070707" pitchFamily="18" charset="2"/>
              <a:buNone/>
              <a:defRPr/>
            </a:pPr>
            <a:r>
              <a:rPr lang="en-US" altLang="en-US" sz="3200"/>
              <a:t>E.) Response E</a:t>
            </a:r>
          </a:p>
        </p:txBody>
      </p:sp>
      <p:sp>
        <p:nvSpPr>
          <p:cNvPr id="14" name="Percent"/>
          <p:cNvSpPr/>
          <p:nvPr userDrawn="1"/>
        </p:nvSpPr>
        <p:spPr>
          <a:xfrm>
            <a:off x="8466667" y="254000"/>
            <a:ext cx="3386667" cy="508000"/>
          </a:xfrm>
          <a:prstGeom prst="rect">
            <a:avLst/>
          </a:prstGeom>
          <a:solidFill>
            <a:schemeClr val="accent1">
              <a:alpha val="0"/>
            </a:schemeClr>
          </a:solidFill>
          <a:ln w="48000" cap="flat" cmpd="thickThin" algn="ctr">
            <a:noFill/>
            <a:prstDash val="solid"/>
          </a:ln>
          <a:effectLst/>
          <a:extLst>
            <a:ext uri="{91240B29-F687-4f45-9708-019B960494DF}"/>
          </a:ex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1400">
                <a:solidFill>
                  <a:srgbClr val="000000"/>
                </a:solidFill>
              </a:rPr>
              <a:t>Percent Complete 100%</a:t>
            </a:r>
          </a:p>
        </p:txBody>
      </p:sp>
      <p:sp>
        <p:nvSpPr>
          <p:cNvPr id="15" name="Timer"/>
          <p:cNvSpPr/>
          <p:nvPr userDrawn="1"/>
        </p:nvSpPr>
        <p:spPr>
          <a:xfrm>
            <a:off x="338667" y="254000"/>
            <a:ext cx="3386667" cy="508000"/>
          </a:xfrm>
          <a:prstGeom prst="rect">
            <a:avLst/>
          </a:prstGeom>
          <a:solidFill>
            <a:schemeClr val="accent1">
              <a:alpha val="0"/>
            </a:schemeClr>
          </a:solidFill>
          <a:ln w="48000" cap="flat" cmpd="thickThin" algn="ctr">
            <a:noFill/>
            <a:prstDash val="solid"/>
          </a:ln>
          <a:effectLst/>
          <a:extLst>
            <a:ext uri="{91240B29-F687-4f45-9708-019B960494DF}"/>
          </a:ex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1400">
                <a:solidFill>
                  <a:srgbClr val="000000"/>
                </a:solidFill>
              </a:rPr>
              <a:t>00:30</a:t>
            </a:r>
          </a:p>
        </p:txBody>
      </p:sp>
    </p:spTree>
  </p:cSld>
  <p:clrMap bg1="lt1" tx1="dk1" bg2="lt2" tx2="dk2" accent1="accent1" accent2="accent2" accent3="accent3" accent4="accent4" accent5="accent5" accent6="accent6" hlink="hlink" folHlink="folHlink"/>
  <p:sldLayoutIdLst>
    <p:sldLayoutId id="2147483958" r:id="rId1"/>
    <p:sldLayoutId id="2147483959" r:id="rId2"/>
    <p:sldLayoutId id="2147483960" r:id="rId3"/>
    <p:sldLayoutId id="2147483961" r:id="rId4"/>
    <p:sldLayoutId id="2147483962" r:id="rId5"/>
    <p:sldLayoutId id="2147483963" r:id="rId6"/>
    <p:sldLayoutId id="2147483964" r:id="rId7"/>
    <p:sldLayoutId id="2147483965" r:id="rId8"/>
    <p:sldLayoutId id="2147483966" r:id="rId9"/>
    <p:sldLayoutId id="2147483967" r:id="rId10"/>
  </p:sldLayoutIdLst>
  <p:txStyles>
    <p:titleStyle>
      <a:lvl1pPr algn="l" rtl="0" eaLnBrk="0" fontAlgn="base" hangingPunct="0">
        <a:spcBef>
          <a:spcPct val="0"/>
        </a:spcBef>
        <a:spcAft>
          <a:spcPct val="0"/>
        </a:spcAft>
        <a:defRPr sz="4500" b="1" kern="1200">
          <a:solidFill>
            <a:srgbClr val="FFC800"/>
          </a:solidFill>
          <a:latin typeface="+mj-lt"/>
          <a:ea typeface="MS PGothic" panose="020B0600070205080204" pitchFamily="34" charset="-128"/>
          <a:cs typeface="ＭＳ Ｐゴシック" charset="0"/>
        </a:defRPr>
      </a:lvl1pPr>
      <a:lvl2pPr algn="l" rtl="0" eaLnBrk="0" fontAlgn="base" hangingPunct="0">
        <a:spcBef>
          <a:spcPct val="0"/>
        </a:spcBef>
        <a:spcAft>
          <a:spcPct val="0"/>
        </a:spcAft>
        <a:defRPr sz="4500" b="1">
          <a:solidFill>
            <a:srgbClr val="FFC800"/>
          </a:solidFill>
          <a:latin typeface="Corbel" charset="0"/>
          <a:ea typeface="MS PGothic" panose="020B0600070205080204" pitchFamily="34" charset="-128"/>
          <a:cs typeface="ＭＳ Ｐゴシック" charset="0"/>
        </a:defRPr>
      </a:lvl2pPr>
      <a:lvl3pPr algn="l" rtl="0" eaLnBrk="0" fontAlgn="base" hangingPunct="0">
        <a:spcBef>
          <a:spcPct val="0"/>
        </a:spcBef>
        <a:spcAft>
          <a:spcPct val="0"/>
        </a:spcAft>
        <a:defRPr sz="4500" b="1">
          <a:solidFill>
            <a:srgbClr val="FFC800"/>
          </a:solidFill>
          <a:latin typeface="Corbel" charset="0"/>
          <a:ea typeface="MS PGothic" panose="020B0600070205080204" pitchFamily="34" charset="-128"/>
          <a:cs typeface="ＭＳ Ｐゴシック" charset="0"/>
        </a:defRPr>
      </a:lvl3pPr>
      <a:lvl4pPr algn="l" rtl="0" eaLnBrk="0" fontAlgn="base" hangingPunct="0">
        <a:spcBef>
          <a:spcPct val="0"/>
        </a:spcBef>
        <a:spcAft>
          <a:spcPct val="0"/>
        </a:spcAft>
        <a:defRPr sz="4500" b="1">
          <a:solidFill>
            <a:srgbClr val="FFC800"/>
          </a:solidFill>
          <a:latin typeface="Corbel" charset="0"/>
          <a:ea typeface="MS PGothic" panose="020B0600070205080204" pitchFamily="34" charset="-128"/>
          <a:cs typeface="ＭＳ Ｐゴシック" charset="0"/>
        </a:defRPr>
      </a:lvl4pPr>
      <a:lvl5pPr algn="l" rtl="0" eaLnBrk="0" fontAlgn="base" hangingPunct="0">
        <a:spcBef>
          <a:spcPct val="0"/>
        </a:spcBef>
        <a:spcAft>
          <a:spcPct val="0"/>
        </a:spcAft>
        <a:defRPr sz="4500" b="1">
          <a:solidFill>
            <a:srgbClr val="FFC800"/>
          </a:solidFill>
          <a:latin typeface="Corbel" charset="0"/>
          <a:ea typeface="MS PGothic" panose="020B0600070205080204" pitchFamily="34" charset="-128"/>
          <a:cs typeface="ＭＳ Ｐゴシック" charset="0"/>
        </a:defRPr>
      </a:lvl5pPr>
      <a:lvl6pPr marL="457200" algn="l" rtl="0" fontAlgn="base">
        <a:spcBef>
          <a:spcPct val="0"/>
        </a:spcBef>
        <a:spcAft>
          <a:spcPct val="0"/>
        </a:spcAft>
        <a:defRPr sz="4500" b="1">
          <a:solidFill>
            <a:srgbClr val="FFC800"/>
          </a:solidFill>
          <a:latin typeface="Corbel" charset="0"/>
          <a:ea typeface="ＭＳ Ｐゴシック" charset="0"/>
        </a:defRPr>
      </a:lvl6pPr>
      <a:lvl7pPr marL="914400" algn="l" rtl="0" fontAlgn="base">
        <a:spcBef>
          <a:spcPct val="0"/>
        </a:spcBef>
        <a:spcAft>
          <a:spcPct val="0"/>
        </a:spcAft>
        <a:defRPr sz="4500" b="1">
          <a:solidFill>
            <a:srgbClr val="FFC800"/>
          </a:solidFill>
          <a:latin typeface="Corbel" charset="0"/>
          <a:ea typeface="ＭＳ Ｐゴシック" charset="0"/>
        </a:defRPr>
      </a:lvl7pPr>
      <a:lvl8pPr marL="1371600" algn="l" rtl="0" fontAlgn="base">
        <a:spcBef>
          <a:spcPct val="0"/>
        </a:spcBef>
        <a:spcAft>
          <a:spcPct val="0"/>
        </a:spcAft>
        <a:defRPr sz="4500" b="1">
          <a:solidFill>
            <a:srgbClr val="FFC800"/>
          </a:solidFill>
          <a:latin typeface="Corbel" charset="0"/>
          <a:ea typeface="ＭＳ Ｐゴシック" charset="0"/>
        </a:defRPr>
      </a:lvl8pPr>
      <a:lvl9pPr marL="1828800" algn="l" rtl="0" fontAlgn="base">
        <a:spcBef>
          <a:spcPct val="0"/>
        </a:spcBef>
        <a:spcAft>
          <a:spcPct val="0"/>
        </a:spcAft>
        <a:defRPr sz="4500" b="1">
          <a:solidFill>
            <a:srgbClr val="FFC800"/>
          </a:solidFill>
          <a:latin typeface="Corbel" charset="0"/>
          <a:ea typeface="ＭＳ Ｐゴシック" charset="0"/>
        </a:defRPr>
      </a:lvl9pPr>
      <a:extLst/>
    </p:titleStyle>
    <p:bodyStyle>
      <a:lvl1pPr marL="438150" indent="-319088" algn="l" rtl="0" eaLnBrk="0" fontAlgn="base" hangingPunct="0">
        <a:spcBef>
          <a:spcPct val="0"/>
        </a:spcBef>
        <a:spcAft>
          <a:spcPct val="0"/>
        </a:spcAft>
        <a:buClr>
          <a:schemeClr val="accent1"/>
        </a:buClr>
        <a:buSzPct val="80000"/>
        <a:buFont typeface="Wingdings 2" panose="05020102010507070707" pitchFamily="18" charset="2"/>
        <a:buChar char=""/>
        <a:defRPr sz="3200" kern="1200">
          <a:solidFill>
            <a:schemeClr val="tx1"/>
          </a:solidFill>
          <a:latin typeface="+mn-lt"/>
          <a:ea typeface="MS PGothic" panose="020B0600070205080204" pitchFamily="34" charset="-128"/>
          <a:cs typeface="ＭＳ Ｐゴシック" charset="0"/>
        </a:defRPr>
      </a:lvl1pPr>
      <a:lvl2pPr marL="730250" indent="-273050" algn="l" rtl="0" eaLnBrk="0" fontAlgn="base" hangingPunct="0">
        <a:spcBef>
          <a:spcPct val="20000"/>
        </a:spcBef>
        <a:spcAft>
          <a:spcPct val="0"/>
        </a:spcAft>
        <a:buClr>
          <a:schemeClr val="accent2"/>
        </a:buClr>
        <a:buSzPct val="90000"/>
        <a:buFont typeface="Wingdings" panose="05000000000000000000" pitchFamily="2" charset="2"/>
        <a:buChar char=""/>
        <a:defRPr sz="2800" kern="1200">
          <a:solidFill>
            <a:schemeClr val="tx1"/>
          </a:solidFill>
          <a:latin typeface="+mn-lt"/>
          <a:ea typeface="MS PGothic" panose="020B0600070205080204" pitchFamily="34" charset="-128"/>
          <a:cs typeface="+mn-cs"/>
        </a:defRPr>
      </a:lvl2pPr>
      <a:lvl3pPr marL="995363" indent="-228600" algn="l" rtl="0" eaLnBrk="0" fontAlgn="base" hangingPunct="0">
        <a:spcBef>
          <a:spcPct val="20000"/>
        </a:spcBef>
        <a:spcAft>
          <a:spcPct val="0"/>
        </a:spcAft>
        <a:buClr>
          <a:srgbClr val="E66C7D"/>
        </a:buClr>
        <a:buFont typeface="Arial" panose="020B0604020202020204" pitchFamily="34" charset="0"/>
        <a:buChar char="▪"/>
        <a:defRPr sz="2400" kern="1200">
          <a:solidFill>
            <a:schemeClr val="tx1"/>
          </a:solidFill>
          <a:latin typeface="+mn-lt"/>
          <a:ea typeface="MS PGothic" panose="020B0600070205080204" pitchFamily="34" charset="-128"/>
          <a:cs typeface="+mn-cs"/>
        </a:defRPr>
      </a:lvl3pPr>
      <a:lvl4pPr marL="1216025" indent="-182563" algn="l" rtl="0" eaLnBrk="0" fontAlgn="base" hangingPunct="0">
        <a:spcBef>
          <a:spcPct val="20000"/>
        </a:spcBef>
        <a:spcAft>
          <a:spcPct val="0"/>
        </a:spcAft>
        <a:buClr>
          <a:srgbClr val="6BB76D"/>
        </a:buClr>
        <a:buFont typeface="Arial" panose="020B0604020202020204" pitchFamily="34" charset="0"/>
        <a:buChar char="▪"/>
        <a:defRPr sz="2000" kern="1200">
          <a:solidFill>
            <a:schemeClr val="tx1"/>
          </a:solidFill>
          <a:latin typeface="+mn-lt"/>
          <a:ea typeface="MS PGothic" panose="020B0600070205080204" pitchFamily="34" charset="-128"/>
          <a:cs typeface="+mn-cs"/>
        </a:defRPr>
      </a:lvl4pPr>
      <a:lvl5pPr marL="1425575" indent="-182563" algn="l" rtl="0" eaLnBrk="0" fontAlgn="base" hangingPunct="0">
        <a:spcBef>
          <a:spcPct val="20000"/>
        </a:spcBef>
        <a:spcAft>
          <a:spcPct val="0"/>
        </a:spcAft>
        <a:buClr>
          <a:srgbClr val="E88651"/>
        </a:buClr>
        <a:buFont typeface="Wingdings 3" panose="05040102010807070707" pitchFamily="18" charset="2"/>
        <a:buChar char=""/>
        <a:defRPr lang="en-US" sz="2000" kern="1200">
          <a:solidFill>
            <a:schemeClr val="tx1"/>
          </a:solidFill>
          <a:latin typeface="+mn-lt"/>
          <a:ea typeface="MS PGothic" panose="020B0600070205080204" pitchFamily="34" charset="-128"/>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 name="Rectangle 9"/>
          <p:cNvSpPr>
            <a:spLocks noChangeArrowheads="1"/>
          </p:cNvSpPr>
          <p:nvPr/>
        </p:nvSpPr>
        <p:spPr bwMode="invGray">
          <a:xfrm>
            <a:off x="0" y="1436688"/>
            <a:ext cx="12192000" cy="44450"/>
          </a:xfrm>
          <a:prstGeom prst="rect">
            <a:avLst/>
          </a:prstGeom>
          <a:solidFill>
            <a:srgbClr val="FFFFFF"/>
          </a:solidFill>
          <a:ln>
            <a:noFill/>
          </a:ln>
          <a:effectLst>
            <a:outerShdw blurRad="63500" dist="10160" dir="5400000" algn="tl" rotWithShape="0">
              <a:srgbClr val="000000">
                <a:alpha val="59998"/>
              </a:srgbClr>
            </a:outerShdw>
          </a:effectLst>
          <a:extLst>
            <a:ext uri="{91240B29-F687-4f45-9708-019B960494DF}"/>
          </a:extLst>
        </p:spPr>
        <p:txBody>
          <a:bodyPr anchor="ctr"/>
          <a:lstStyle/>
          <a:p>
            <a:pPr algn="ctr" eaLnBrk="1" fontAlgn="auto" hangingPunct="1">
              <a:spcBef>
                <a:spcPts val="0"/>
              </a:spcBef>
              <a:spcAft>
                <a:spcPts val="0"/>
              </a:spcAft>
              <a:defRPr/>
            </a:pPr>
            <a:endParaRPr lang="en-US">
              <a:solidFill>
                <a:schemeClr val="lt1"/>
              </a:solidFill>
              <a:latin typeface="+mn-lt"/>
              <a:ea typeface="+mn-ea"/>
            </a:endParaRPr>
          </a:p>
        </p:txBody>
      </p:sp>
      <p:sp>
        <p:nvSpPr>
          <p:cNvPr id="7" name="Rectangle 6"/>
          <p:cNvSpPr/>
          <p:nvPr/>
        </p:nvSpPr>
        <p:spPr bwMode="ltGray">
          <a:xfrm>
            <a:off x="0" y="1"/>
            <a:ext cx="12192000" cy="143351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3" name="GraphShape" hidden="1"/>
          <p:cNvSpPr/>
          <p:nvPr userDrawn="1"/>
        </p:nvSpPr>
        <p:spPr>
          <a:xfrm>
            <a:off x="169334" y="254000"/>
            <a:ext cx="1693333" cy="1270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a:t>iRespond Graph</a:t>
            </a:r>
          </a:p>
        </p:txBody>
      </p:sp>
      <p:grpSp>
        <p:nvGrpSpPr>
          <p:cNvPr id="3077" name="CorrectBarGroup"/>
          <p:cNvGrpSpPr>
            <a:grpSpLocks/>
          </p:cNvGrpSpPr>
          <p:nvPr userDrawn="1"/>
        </p:nvGrpSpPr>
        <p:grpSpPr bwMode="auto">
          <a:xfrm>
            <a:off x="1693333" y="3175000"/>
            <a:ext cx="3556000" cy="2540000"/>
            <a:chOff x="1270000" y="3175000"/>
            <a:chExt cx="2667000" cy="2540000"/>
          </a:xfrm>
        </p:grpSpPr>
        <p:sp>
          <p:nvSpPr>
            <p:cNvPr id="9" name="CorrectBar0"/>
            <p:cNvSpPr/>
            <p:nvPr userDrawn="1"/>
          </p:nvSpPr>
          <p:spPr>
            <a:xfrm>
              <a:off x="1270000" y="3175000"/>
              <a:ext cx="1079500" cy="2540000"/>
            </a:xfrm>
            <a:prstGeom prst="rect">
              <a:avLst/>
            </a:prstGeom>
            <a:solidFill>
              <a:srgbClr val="22FF22"/>
            </a:solidFill>
            <a:ln w="48000" cap="flat" cmpd="thickThin" algn="ctr">
              <a:noFill/>
              <a:prstDash val="solid"/>
            </a:ln>
            <a:effectLst/>
            <a:extLst>
              <a:ext uri="{91240B29-F687-4f45-9708-019B960494DF}"/>
            </a:ex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13" name="CorrectBar1"/>
            <p:cNvSpPr/>
            <p:nvPr userDrawn="1"/>
          </p:nvSpPr>
          <p:spPr>
            <a:xfrm>
              <a:off x="2857500" y="4445000"/>
              <a:ext cx="1079500" cy="1270000"/>
            </a:xfrm>
            <a:prstGeom prst="rect">
              <a:avLst/>
            </a:prstGeom>
            <a:solidFill>
              <a:srgbClr val="22FF22"/>
            </a:solidFill>
            <a:ln w="48000" cap="flat" cmpd="thickThin" algn="ctr">
              <a:noFill/>
              <a:prstDash val="solid"/>
            </a:ln>
            <a:effectLst/>
            <a:extLst>
              <a:ext uri="{91240B29-F687-4f45-9708-019B960494DF}"/>
            </a:ex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grpSp>
      <p:grpSp>
        <p:nvGrpSpPr>
          <p:cNvPr id="3078" name="PercentLabelGroup"/>
          <p:cNvGrpSpPr>
            <a:grpSpLocks/>
          </p:cNvGrpSpPr>
          <p:nvPr userDrawn="1"/>
        </p:nvGrpSpPr>
        <p:grpSpPr bwMode="auto">
          <a:xfrm>
            <a:off x="1693333" y="1270000"/>
            <a:ext cx="9906000" cy="317500"/>
            <a:chOff x="1270000" y="1270000"/>
            <a:chExt cx="7429500" cy="317500"/>
          </a:xfrm>
        </p:grpSpPr>
        <p:sp>
          <p:nvSpPr>
            <p:cNvPr id="8" name="PercentLabel0"/>
            <p:cNvSpPr/>
            <p:nvPr userDrawn="1"/>
          </p:nvSpPr>
          <p:spPr>
            <a:xfrm>
              <a:off x="1270000" y="1270000"/>
              <a:ext cx="1079500" cy="317500"/>
            </a:xfrm>
            <a:prstGeom prst="rect">
              <a:avLst/>
            </a:prstGeom>
            <a:solidFill>
              <a:schemeClr val="accent1">
                <a:alpha val="0"/>
              </a:schemeClr>
            </a:solidFill>
            <a:ln w="48000" cap="flat" cmpd="thickThin" algn="ctr">
              <a:noFill/>
              <a:prstDash val="solid"/>
            </a:ln>
            <a:effectLst/>
            <a:extLst>
              <a:ext uri="{91240B29-F687-4f45-9708-019B960494DF}"/>
            </a:extLst>
          </p:spPr>
          <p:style>
            <a:lnRef idx="2">
              <a:schemeClr val="accent1">
                <a:shade val="50000"/>
              </a:schemeClr>
            </a:lnRef>
            <a:fillRef idx="1">
              <a:schemeClr val="accent1"/>
            </a:fillRef>
            <a:effectRef idx="0">
              <a:schemeClr val="accent1"/>
            </a:effectRef>
            <a:fontRef idx="minor">
              <a:schemeClr val="lt1"/>
            </a:fontRef>
          </p:style>
          <p:txBody>
            <a:bodyPr wrap="none" anchor="ctr"/>
            <a:lstStyle/>
            <a:p>
              <a:pPr algn="ctr" eaLnBrk="1" hangingPunct="1">
                <a:defRPr/>
              </a:pPr>
              <a:r>
                <a:rPr lang="en-US" sz="2800">
                  <a:solidFill>
                    <a:srgbClr val="000000"/>
                  </a:solidFill>
                </a:rPr>
                <a:t>67%</a:t>
              </a:r>
            </a:p>
          </p:txBody>
        </p:sp>
        <p:sp>
          <p:nvSpPr>
            <p:cNvPr id="12" name="PercentLabel1"/>
            <p:cNvSpPr/>
            <p:nvPr userDrawn="1"/>
          </p:nvSpPr>
          <p:spPr>
            <a:xfrm>
              <a:off x="2857500" y="1270000"/>
              <a:ext cx="1079500" cy="317500"/>
            </a:xfrm>
            <a:prstGeom prst="rect">
              <a:avLst/>
            </a:prstGeom>
            <a:solidFill>
              <a:schemeClr val="accent1">
                <a:alpha val="0"/>
              </a:schemeClr>
            </a:solidFill>
            <a:ln w="48000" cap="flat" cmpd="thickThin" algn="ctr">
              <a:noFill/>
              <a:prstDash val="solid"/>
            </a:ln>
            <a:effectLst/>
            <a:extLst>
              <a:ext uri="{91240B29-F687-4f45-9708-019B960494DF}"/>
            </a:extLst>
          </p:spPr>
          <p:style>
            <a:lnRef idx="2">
              <a:schemeClr val="accent1">
                <a:shade val="50000"/>
              </a:schemeClr>
            </a:lnRef>
            <a:fillRef idx="1">
              <a:schemeClr val="accent1"/>
            </a:fillRef>
            <a:effectRef idx="0">
              <a:schemeClr val="accent1"/>
            </a:effectRef>
            <a:fontRef idx="minor">
              <a:schemeClr val="lt1"/>
            </a:fontRef>
          </p:style>
          <p:txBody>
            <a:bodyPr wrap="none" anchor="ctr"/>
            <a:lstStyle/>
            <a:p>
              <a:pPr algn="ctr" eaLnBrk="1" hangingPunct="1">
                <a:defRPr/>
              </a:pPr>
              <a:r>
                <a:rPr lang="en-US" sz="2800">
                  <a:solidFill>
                    <a:srgbClr val="000000"/>
                  </a:solidFill>
                </a:rPr>
                <a:t>33%</a:t>
              </a:r>
            </a:p>
          </p:txBody>
        </p:sp>
        <p:sp>
          <p:nvSpPr>
            <p:cNvPr id="15" name="PercentLabel2"/>
            <p:cNvSpPr/>
            <p:nvPr userDrawn="1"/>
          </p:nvSpPr>
          <p:spPr>
            <a:xfrm>
              <a:off x="4445000" y="1270000"/>
              <a:ext cx="1079500" cy="317500"/>
            </a:xfrm>
            <a:prstGeom prst="rect">
              <a:avLst/>
            </a:prstGeom>
            <a:solidFill>
              <a:schemeClr val="accent1">
                <a:alpha val="0"/>
              </a:schemeClr>
            </a:solidFill>
            <a:ln w="48000" cap="flat" cmpd="thickThin" algn="ctr">
              <a:noFill/>
              <a:prstDash val="solid"/>
            </a:ln>
            <a:effectLst/>
            <a:extLst>
              <a:ext uri="{91240B29-F687-4f45-9708-019B960494DF}"/>
            </a:extLst>
          </p:spPr>
          <p:style>
            <a:lnRef idx="2">
              <a:schemeClr val="accent1">
                <a:shade val="50000"/>
              </a:schemeClr>
            </a:lnRef>
            <a:fillRef idx="1">
              <a:schemeClr val="accent1"/>
            </a:fillRef>
            <a:effectRef idx="0">
              <a:schemeClr val="accent1"/>
            </a:effectRef>
            <a:fontRef idx="minor">
              <a:schemeClr val="lt1"/>
            </a:fontRef>
          </p:style>
          <p:txBody>
            <a:bodyPr wrap="none" anchor="ctr"/>
            <a:lstStyle/>
            <a:p>
              <a:pPr algn="ctr" eaLnBrk="1" hangingPunct="1">
                <a:defRPr/>
              </a:pPr>
              <a:r>
                <a:rPr lang="en-US" sz="2800">
                  <a:solidFill>
                    <a:srgbClr val="000000"/>
                  </a:solidFill>
                </a:rPr>
                <a:t>100%</a:t>
              </a:r>
            </a:p>
          </p:txBody>
        </p:sp>
        <p:sp>
          <p:nvSpPr>
            <p:cNvPr id="18" name="PercentLabel3"/>
            <p:cNvSpPr/>
            <p:nvPr userDrawn="1"/>
          </p:nvSpPr>
          <p:spPr>
            <a:xfrm>
              <a:off x="6032500" y="1270000"/>
              <a:ext cx="1079500" cy="317500"/>
            </a:xfrm>
            <a:prstGeom prst="rect">
              <a:avLst/>
            </a:prstGeom>
            <a:solidFill>
              <a:schemeClr val="accent1">
                <a:alpha val="0"/>
              </a:schemeClr>
            </a:solidFill>
            <a:ln w="48000" cap="flat" cmpd="thickThin" algn="ctr">
              <a:noFill/>
              <a:prstDash val="solid"/>
            </a:ln>
            <a:effectLst/>
            <a:extLst>
              <a:ext uri="{91240B29-F687-4f45-9708-019B960494DF}"/>
            </a:extLst>
          </p:spPr>
          <p:style>
            <a:lnRef idx="2">
              <a:schemeClr val="accent1">
                <a:shade val="50000"/>
              </a:schemeClr>
            </a:lnRef>
            <a:fillRef idx="1">
              <a:schemeClr val="accent1"/>
            </a:fillRef>
            <a:effectRef idx="0">
              <a:schemeClr val="accent1"/>
            </a:effectRef>
            <a:fontRef idx="minor">
              <a:schemeClr val="lt1"/>
            </a:fontRef>
          </p:style>
          <p:txBody>
            <a:bodyPr wrap="none" anchor="ctr"/>
            <a:lstStyle/>
            <a:p>
              <a:pPr algn="ctr" eaLnBrk="1" hangingPunct="1">
                <a:defRPr/>
              </a:pPr>
              <a:r>
                <a:rPr lang="en-US" sz="2800">
                  <a:solidFill>
                    <a:srgbClr val="000000"/>
                  </a:solidFill>
                </a:rPr>
                <a:t>100%</a:t>
              </a:r>
            </a:p>
          </p:txBody>
        </p:sp>
        <p:sp>
          <p:nvSpPr>
            <p:cNvPr id="21" name="PercentLabel4"/>
            <p:cNvSpPr/>
            <p:nvPr userDrawn="1"/>
          </p:nvSpPr>
          <p:spPr>
            <a:xfrm>
              <a:off x="7620000" y="1270000"/>
              <a:ext cx="1079500" cy="317500"/>
            </a:xfrm>
            <a:prstGeom prst="rect">
              <a:avLst/>
            </a:prstGeom>
            <a:solidFill>
              <a:schemeClr val="accent1">
                <a:alpha val="0"/>
              </a:schemeClr>
            </a:solidFill>
            <a:ln w="48000" cap="flat" cmpd="thickThin" algn="ctr">
              <a:noFill/>
              <a:prstDash val="solid"/>
            </a:ln>
            <a:effectLst/>
            <a:extLst>
              <a:ext uri="{91240B29-F687-4f45-9708-019B960494DF}"/>
            </a:extLst>
          </p:spPr>
          <p:style>
            <a:lnRef idx="2">
              <a:schemeClr val="accent1">
                <a:shade val="50000"/>
              </a:schemeClr>
            </a:lnRef>
            <a:fillRef idx="1">
              <a:schemeClr val="accent1"/>
            </a:fillRef>
            <a:effectRef idx="0">
              <a:schemeClr val="accent1"/>
            </a:effectRef>
            <a:fontRef idx="minor">
              <a:schemeClr val="lt1"/>
            </a:fontRef>
          </p:style>
          <p:txBody>
            <a:bodyPr wrap="none" anchor="ctr"/>
            <a:lstStyle/>
            <a:p>
              <a:pPr algn="ctr" eaLnBrk="1" hangingPunct="1">
                <a:defRPr/>
              </a:pPr>
              <a:r>
                <a:rPr lang="en-US" sz="2800">
                  <a:solidFill>
                    <a:srgbClr val="000000"/>
                  </a:solidFill>
                </a:rPr>
                <a:t>67%</a:t>
              </a:r>
            </a:p>
          </p:txBody>
        </p:sp>
      </p:grpSp>
      <p:grpSp>
        <p:nvGrpSpPr>
          <p:cNvPr id="3079" name="IncorrectBarGroup"/>
          <p:cNvGrpSpPr>
            <a:grpSpLocks/>
          </p:cNvGrpSpPr>
          <p:nvPr userDrawn="1"/>
        </p:nvGrpSpPr>
        <p:grpSpPr bwMode="auto">
          <a:xfrm>
            <a:off x="5926667" y="1905000"/>
            <a:ext cx="5672667" cy="3810000"/>
            <a:chOff x="4445000" y="1905000"/>
            <a:chExt cx="4254500" cy="3810000"/>
          </a:xfrm>
        </p:grpSpPr>
        <p:sp>
          <p:nvSpPr>
            <p:cNvPr id="16" name="IncorrectBar2"/>
            <p:cNvSpPr/>
            <p:nvPr userDrawn="1"/>
          </p:nvSpPr>
          <p:spPr>
            <a:xfrm>
              <a:off x="4445000" y="1905000"/>
              <a:ext cx="1079500" cy="3810000"/>
            </a:xfrm>
            <a:prstGeom prst="rect">
              <a:avLst/>
            </a:prstGeom>
            <a:solidFill>
              <a:srgbClr val="FF2222"/>
            </a:solidFill>
            <a:ln w="48000" cap="flat" cmpd="thickThin" algn="ctr">
              <a:noFill/>
              <a:prstDash val="solid"/>
            </a:ln>
            <a:effectLst/>
            <a:extLst>
              <a:ext uri="{91240B29-F687-4f45-9708-019B960494DF}"/>
            </a:ex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19" name="IncorrectBar3"/>
            <p:cNvSpPr/>
            <p:nvPr userDrawn="1"/>
          </p:nvSpPr>
          <p:spPr>
            <a:xfrm>
              <a:off x="6032500" y="1905000"/>
              <a:ext cx="1079500" cy="3810000"/>
            </a:xfrm>
            <a:prstGeom prst="rect">
              <a:avLst/>
            </a:prstGeom>
            <a:solidFill>
              <a:srgbClr val="FF2222"/>
            </a:solidFill>
            <a:ln w="48000" cap="flat" cmpd="thickThin" algn="ctr">
              <a:noFill/>
              <a:prstDash val="solid"/>
            </a:ln>
            <a:effectLst/>
            <a:extLst>
              <a:ext uri="{91240B29-F687-4f45-9708-019B960494DF}"/>
            </a:ex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22" name="IncorrectBar4"/>
            <p:cNvSpPr/>
            <p:nvPr userDrawn="1"/>
          </p:nvSpPr>
          <p:spPr>
            <a:xfrm>
              <a:off x="7620000" y="3175000"/>
              <a:ext cx="1079500" cy="2540000"/>
            </a:xfrm>
            <a:prstGeom prst="rect">
              <a:avLst/>
            </a:prstGeom>
            <a:solidFill>
              <a:srgbClr val="FF2222"/>
            </a:solidFill>
            <a:ln w="48000" cap="flat" cmpd="thickThin" algn="ctr">
              <a:noFill/>
              <a:prstDash val="solid"/>
            </a:ln>
            <a:effectLst/>
            <a:extLst>
              <a:ext uri="{91240B29-F687-4f45-9708-019B960494DF}"/>
            </a:ex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grpSp>
      <p:grpSp>
        <p:nvGrpSpPr>
          <p:cNvPr id="3080" name="XLabelGroup"/>
          <p:cNvGrpSpPr>
            <a:grpSpLocks/>
          </p:cNvGrpSpPr>
          <p:nvPr userDrawn="1"/>
        </p:nvGrpSpPr>
        <p:grpSpPr bwMode="auto">
          <a:xfrm>
            <a:off x="1693333" y="5842000"/>
            <a:ext cx="9906000" cy="317500"/>
            <a:chOff x="1270000" y="5842000"/>
            <a:chExt cx="7429500" cy="317500"/>
          </a:xfrm>
        </p:grpSpPr>
        <p:sp>
          <p:nvSpPr>
            <p:cNvPr id="11" name="XValueLabel0"/>
            <p:cNvSpPr/>
            <p:nvPr userDrawn="1"/>
          </p:nvSpPr>
          <p:spPr>
            <a:xfrm>
              <a:off x="1270000" y="5842000"/>
              <a:ext cx="1079500" cy="317500"/>
            </a:xfrm>
            <a:prstGeom prst="rect">
              <a:avLst/>
            </a:prstGeom>
            <a:solidFill>
              <a:schemeClr val="accent1">
                <a:alpha val="0"/>
              </a:schemeClr>
            </a:solidFill>
            <a:ln w="48000" cap="flat" cmpd="thickThin" algn="ctr">
              <a:noFill/>
              <a:prstDash val="solid"/>
            </a:ln>
            <a:effectLst/>
            <a:extLst>
              <a:ext uri="{91240B29-F687-4f45-9708-019B960494DF}"/>
            </a:extLst>
          </p:spPr>
          <p:style>
            <a:lnRef idx="2">
              <a:schemeClr val="accent1">
                <a:shade val="50000"/>
              </a:schemeClr>
            </a:lnRef>
            <a:fillRef idx="1">
              <a:schemeClr val="accent1"/>
            </a:fillRef>
            <a:effectRef idx="0">
              <a:schemeClr val="accent1"/>
            </a:effectRef>
            <a:fontRef idx="minor">
              <a:schemeClr val="lt1"/>
            </a:fontRef>
          </p:style>
          <p:txBody>
            <a:bodyPr wrap="none" anchor="ctr"/>
            <a:lstStyle/>
            <a:p>
              <a:pPr algn="ctr" eaLnBrk="1" hangingPunct="1">
                <a:defRPr/>
              </a:pPr>
              <a:r>
                <a:rPr lang="en-US" sz="2800">
                  <a:solidFill>
                    <a:srgbClr val="000000"/>
                  </a:solidFill>
                </a:rPr>
                <a:t>A*</a:t>
              </a:r>
            </a:p>
          </p:txBody>
        </p:sp>
        <p:sp>
          <p:nvSpPr>
            <p:cNvPr id="14" name="XValueLabel1"/>
            <p:cNvSpPr/>
            <p:nvPr userDrawn="1"/>
          </p:nvSpPr>
          <p:spPr>
            <a:xfrm>
              <a:off x="2857500" y="5842000"/>
              <a:ext cx="1079500" cy="317500"/>
            </a:xfrm>
            <a:prstGeom prst="rect">
              <a:avLst/>
            </a:prstGeom>
            <a:solidFill>
              <a:schemeClr val="accent1">
                <a:alpha val="0"/>
              </a:schemeClr>
            </a:solidFill>
            <a:ln w="48000" cap="flat" cmpd="thickThin" algn="ctr">
              <a:noFill/>
              <a:prstDash val="solid"/>
            </a:ln>
            <a:effectLst/>
            <a:extLst>
              <a:ext uri="{91240B29-F687-4f45-9708-019B960494DF}"/>
            </a:extLst>
          </p:spPr>
          <p:style>
            <a:lnRef idx="2">
              <a:schemeClr val="accent1">
                <a:shade val="50000"/>
              </a:schemeClr>
            </a:lnRef>
            <a:fillRef idx="1">
              <a:schemeClr val="accent1"/>
            </a:fillRef>
            <a:effectRef idx="0">
              <a:schemeClr val="accent1"/>
            </a:effectRef>
            <a:fontRef idx="minor">
              <a:schemeClr val="lt1"/>
            </a:fontRef>
          </p:style>
          <p:txBody>
            <a:bodyPr wrap="none" anchor="ctr"/>
            <a:lstStyle/>
            <a:p>
              <a:pPr algn="ctr" eaLnBrk="1" hangingPunct="1">
                <a:defRPr/>
              </a:pPr>
              <a:r>
                <a:rPr lang="en-US" sz="2800">
                  <a:solidFill>
                    <a:srgbClr val="000000"/>
                  </a:solidFill>
                </a:rPr>
                <a:t>B*</a:t>
              </a:r>
            </a:p>
          </p:txBody>
        </p:sp>
        <p:sp>
          <p:nvSpPr>
            <p:cNvPr id="17" name="XValueLabel2"/>
            <p:cNvSpPr/>
            <p:nvPr userDrawn="1"/>
          </p:nvSpPr>
          <p:spPr>
            <a:xfrm>
              <a:off x="4445000" y="5842000"/>
              <a:ext cx="1079500" cy="317500"/>
            </a:xfrm>
            <a:prstGeom prst="rect">
              <a:avLst/>
            </a:prstGeom>
            <a:solidFill>
              <a:schemeClr val="accent1">
                <a:alpha val="0"/>
              </a:schemeClr>
            </a:solidFill>
            <a:ln w="48000" cap="flat" cmpd="thickThin" algn="ctr">
              <a:noFill/>
              <a:prstDash val="solid"/>
            </a:ln>
            <a:effectLst/>
            <a:extLst>
              <a:ext uri="{91240B29-F687-4f45-9708-019B960494DF}"/>
            </a:extLst>
          </p:spPr>
          <p:style>
            <a:lnRef idx="2">
              <a:schemeClr val="accent1">
                <a:shade val="50000"/>
              </a:schemeClr>
            </a:lnRef>
            <a:fillRef idx="1">
              <a:schemeClr val="accent1"/>
            </a:fillRef>
            <a:effectRef idx="0">
              <a:schemeClr val="accent1"/>
            </a:effectRef>
            <a:fontRef idx="minor">
              <a:schemeClr val="lt1"/>
            </a:fontRef>
          </p:style>
          <p:txBody>
            <a:bodyPr wrap="none" anchor="ctr"/>
            <a:lstStyle/>
            <a:p>
              <a:pPr algn="ctr" eaLnBrk="1" hangingPunct="1">
                <a:defRPr/>
              </a:pPr>
              <a:r>
                <a:rPr lang="en-US" sz="2800">
                  <a:solidFill>
                    <a:srgbClr val="000000"/>
                  </a:solidFill>
                </a:rPr>
                <a:t>C</a:t>
              </a:r>
            </a:p>
          </p:txBody>
        </p:sp>
        <p:sp>
          <p:nvSpPr>
            <p:cNvPr id="20" name="XValueLabel3"/>
            <p:cNvSpPr/>
            <p:nvPr userDrawn="1"/>
          </p:nvSpPr>
          <p:spPr>
            <a:xfrm>
              <a:off x="6032500" y="5842000"/>
              <a:ext cx="1079500" cy="317500"/>
            </a:xfrm>
            <a:prstGeom prst="rect">
              <a:avLst/>
            </a:prstGeom>
            <a:solidFill>
              <a:schemeClr val="accent1">
                <a:alpha val="0"/>
              </a:schemeClr>
            </a:solidFill>
            <a:ln w="48000" cap="flat" cmpd="thickThin" algn="ctr">
              <a:noFill/>
              <a:prstDash val="solid"/>
            </a:ln>
            <a:effectLst/>
            <a:extLst>
              <a:ext uri="{91240B29-F687-4f45-9708-019B960494DF}"/>
            </a:extLst>
          </p:spPr>
          <p:style>
            <a:lnRef idx="2">
              <a:schemeClr val="accent1">
                <a:shade val="50000"/>
              </a:schemeClr>
            </a:lnRef>
            <a:fillRef idx="1">
              <a:schemeClr val="accent1"/>
            </a:fillRef>
            <a:effectRef idx="0">
              <a:schemeClr val="accent1"/>
            </a:effectRef>
            <a:fontRef idx="minor">
              <a:schemeClr val="lt1"/>
            </a:fontRef>
          </p:style>
          <p:txBody>
            <a:bodyPr wrap="none" anchor="ctr"/>
            <a:lstStyle/>
            <a:p>
              <a:pPr algn="ctr" eaLnBrk="1" hangingPunct="1">
                <a:defRPr/>
              </a:pPr>
              <a:r>
                <a:rPr lang="en-US" sz="2800">
                  <a:solidFill>
                    <a:srgbClr val="000000"/>
                  </a:solidFill>
                </a:rPr>
                <a:t>D</a:t>
              </a:r>
            </a:p>
          </p:txBody>
        </p:sp>
        <p:sp>
          <p:nvSpPr>
            <p:cNvPr id="23" name="XValueLabel4"/>
            <p:cNvSpPr/>
            <p:nvPr userDrawn="1"/>
          </p:nvSpPr>
          <p:spPr>
            <a:xfrm>
              <a:off x="7620000" y="5842000"/>
              <a:ext cx="1079500" cy="317500"/>
            </a:xfrm>
            <a:prstGeom prst="rect">
              <a:avLst/>
            </a:prstGeom>
            <a:solidFill>
              <a:schemeClr val="accent1">
                <a:alpha val="0"/>
              </a:schemeClr>
            </a:solidFill>
            <a:ln w="48000" cap="flat" cmpd="thickThin" algn="ctr">
              <a:noFill/>
              <a:prstDash val="solid"/>
            </a:ln>
            <a:effectLst/>
            <a:extLst>
              <a:ext uri="{91240B29-F687-4f45-9708-019B960494DF}"/>
            </a:extLst>
          </p:spPr>
          <p:style>
            <a:lnRef idx="2">
              <a:schemeClr val="accent1">
                <a:shade val="50000"/>
              </a:schemeClr>
            </a:lnRef>
            <a:fillRef idx="1">
              <a:schemeClr val="accent1"/>
            </a:fillRef>
            <a:effectRef idx="0">
              <a:schemeClr val="accent1"/>
            </a:effectRef>
            <a:fontRef idx="minor">
              <a:schemeClr val="lt1"/>
            </a:fontRef>
          </p:style>
          <p:txBody>
            <a:bodyPr wrap="none" anchor="ctr"/>
            <a:lstStyle/>
            <a:p>
              <a:pPr algn="ctr" eaLnBrk="1" hangingPunct="1">
                <a:defRPr/>
              </a:pPr>
              <a:r>
                <a:rPr lang="en-US" sz="2800">
                  <a:solidFill>
                    <a:srgbClr val="000000"/>
                  </a:solidFill>
                </a:rPr>
                <a:t>E</a:t>
              </a:r>
            </a:p>
          </p:txBody>
        </p:sp>
      </p:grpSp>
      <p:grpSp>
        <p:nvGrpSpPr>
          <p:cNvPr id="3081" name="AxisLineGroup"/>
          <p:cNvGrpSpPr>
            <a:grpSpLocks/>
          </p:cNvGrpSpPr>
          <p:nvPr userDrawn="1"/>
        </p:nvGrpSpPr>
        <p:grpSpPr bwMode="auto">
          <a:xfrm>
            <a:off x="1185333" y="1587500"/>
            <a:ext cx="10668000" cy="4127500"/>
            <a:chOff x="889000" y="1587500"/>
            <a:chExt cx="8001000" cy="4127500"/>
          </a:xfrm>
        </p:grpSpPr>
        <p:cxnSp>
          <p:nvCxnSpPr>
            <p:cNvPr id="24" name="XAxisLine"/>
            <p:cNvCxnSpPr/>
            <p:nvPr userDrawn="1"/>
          </p:nvCxnSpPr>
          <p:spPr>
            <a:xfrm>
              <a:off x="889000" y="5715000"/>
              <a:ext cx="8001000" cy="0"/>
            </a:xfrm>
            <a:prstGeom prst="line">
              <a:avLst/>
            </a:prstGeom>
            <a:ln w="254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25" name="YAxisLine"/>
            <p:cNvCxnSpPr/>
            <p:nvPr userDrawn="1"/>
          </p:nvCxnSpPr>
          <p:spPr>
            <a:xfrm>
              <a:off x="1016000" y="1587500"/>
              <a:ext cx="0" cy="4127500"/>
            </a:xfrm>
            <a:prstGeom prst="line">
              <a:avLst/>
            </a:prstGeom>
            <a:ln w="254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26" name="YAxisTick0"/>
            <p:cNvCxnSpPr/>
            <p:nvPr userDrawn="1"/>
          </p:nvCxnSpPr>
          <p:spPr>
            <a:xfrm>
              <a:off x="889000" y="5715000"/>
              <a:ext cx="254000" cy="0"/>
            </a:xfrm>
            <a:prstGeom prst="line">
              <a:avLst/>
            </a:prstGeom>
            <a:ln w="254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28" name="YAxisTick1"/>
            <p:cNvCxnSpPr/>
            <p:nvPr userDrawn="1"/>
          </p:nvCxnSpPr>
          <p:spPr>
            <a:xfrm>
              <a:off x="889000" y="4445000"/>
              <a:ext cx="254000" cy="0"/>
            </a:xfrm>
            <a:prstGeom prst="line">
              <a:avLst/>
            </a:prstGeom>
            <a:ln w="254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30" name="YAxisTick2"/>
            <p:cNvCxnSpPr/>
            <p:nvPr userDrawn="1"/>
          </p:nvCxnSpPr>
          <p:spPr>
            <a:xfrm>
              <a:off x="889000" y="3175000"/>
              <a:ext cx="254000" cy="0"/>
            </a:xfrm>
            <a:prstGeom prst="line">
              <a:avLst/>
            </a:prstGeom>
            <a:ln w="254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1024" name="YAxisTick3"/>
            <p:cNvCxnSpPr/>
            <p:nvPr userDrawn="1"/>
          </p:nvCxnSpPr>
          <p:spPr>
            <a:xfrm>
              <a:off x="889000" y="1905000"/>
              <a:ext cx="254000" cy="0"/>
            </a:xfrm>
            <a:prstGeom prst="line">
              <a:avLst/>
            </a:prstGeom>
            <a:ln w="25400">
              <a:solidFill>
                <a:srgbClr val="000000"/>
              </a:solidFill>
            </a:ln>
          </p:spPr>
          <p:style>
            <a:lnRef idx="1">
              <a:schemeClr val="accent1"/>
            </a:lnRef>
            <a:fillRef idx="0">
              <a:schemeClr val="accent1"/>
            </a:fillRef>
            <a:effectRef idx="0">
              <a:schemeClr val="accent1"/>
            </a:effectRef>
            <a:fontRef idx="minor">
              <a:schemeClr val="tx1"/>
            </a:fontRef>
          </p:style>
        </p:cxnSp>
      </p:grpSp>
      <p:grpSp>
        <p:nvGrpSpPr>
          <p:cNvPr id="3082" name="YLabelGroup"/>
          <p:cNvGrpSpPr>
            <a:grpSpLocks/>
          </p:cNvGrpSpPr>
          <p:nvPr userDrawn="1"/>
        </p:nvGrpSpPr>
        <p:grpSpPr bwMode="auto">
          <a:xfrm>
            <a:off x="338667" y="1841500"/>
            <a:ext cx="1016000" cy="3937000"/>
            <a:chOff x="254000" y="1841500"/>
            <a:chExt cx="762000" cy="3937000"/>
          </a:xfrm>
        </p:grpSpPr>
        <p:sp>
          <p:nvSpPr>
            <p:cNvPr id="27" name="YValueLabel0"/>
            <p:cNvSpPr/>
            <p:nvPr userDrawn="1"/>
          </p:nvSpPr>
          <p:spPr>
            <a:xfrm>
              <a:off x="254000" y="5651500"/>
              <a:ext cx="762000" cy="127000"/>
            </a:xfrm>
            <a:prstGeom prst="rect">
              <a:avLst/>
            </a:prstGeom>
            <a:solidFill>
              <a:schemeClr val="accent1">
                <a:alpha val="0"/>
              </a:schemeClr>
            </a:solidFill>
            <a:ln w="48000" cap="flat" cmpd="thickThin" algn="ctr">
              <a:noFill/>
              <a:prstDash val="solid"/>
            </a:ln>
            <a:effectLst/>
            <a:extLst>
              <a:ext uri="{91240B29-F687-4f45-9708-019B960494DF}"/>
            </a:ex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2000">
                  <a:solidFill>
                    <a:srgbClr val="000000"/>
                  </a:solidFill>
                </a:rPr>
                <a:t>0</a:t>
              </a:r>
            </a:p>
          </p:txBody>
        </p:sp>
        <p:sp>
          <p:nvSpPr>
            <p:cNvPr id="29" name="YValueLabel1"/>
            <p:cNvSpPr/>
            <p:nvPr userDrawn="1"/>
          </p:nvSpPr>
          <p:spPr>
            <a:xfrm>
              <a:off x="254000" y="4381500"/>
              <a:ext cx="762000" cy="127000"/>
            </a:xfrm>
            <a:prstGeom prst="rect">
              <a:avLst/>
            </a:prstGeom>
            <a:solidFill>
              <a:schemeClr val="accent1">
                <a:alpha val="0"/>
              </a:schemeClr>
            </a:solidFill>
            <a:ln w="48000" cap="flat" cmpd="thickThin" algn="ctr">
              <a:noFill/>
              <a:prstDash val="solid"/>
            </a:ln>
            <a:effectLst/>
            <a:extLst>
              <a:ext uri="{91240B29-F687-4f45-9708-019B960494DF}"/>
            </a:ex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2000">
                  <a:solidFill>
                    <a:srgbClr val="000000"/>
                  </a:solidFill>
                </a:rPr>
                <a:t>1</a:t>
              </a:r>
            </a:p>
          </p:txBody>
        </p:sp>
        <p:sp>
          <p:nvSpPr>
            <p:cNvPr id="31" name="YValueLabel2"/>
            <p:cNvSpPr/>
            <p:nvPr userDrawn="1"/>
          </p:nvSpPr>
          <p:spPr>
            <a:xfrm>
              <a:off x="254000" y="3111500"/>
              <a:ext cx="762000" cy="127000"/>
            </a:xfrm>
            <a:prstGeom prst="rect">
              <a:avLst/>
            </a:prstGeom>
            <a:solidFill>
              <a:schemeClr val="accent1">
                <a:alpha val="0"/>
              </a:schemeClr>
            </a:solidFill>
            <a:ln w="48000" cap="flat" cmpd="thickThin" algn="ctr">
              <a:noFill/>
              <a:prstDash val="solid"/>
            </a:ln>
            <a:effectLst/>
            <a:extLst>
              <a:ext uri="{91240B29-F687-4f45-9708-019B960494DF}"/>
            </a:ex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2000">
                  <a:solidFill>
                    <a:srgbClr val="000000"/>
                  </a:solidFill>
                </a:rPr>
                <a:t>2</a:t>
              </a:r>
            </a:p>
          </p:txBody>
        </p:sp>
        <p:sp>
          <p:nvSpPr>
            <p:cNvPr id="1025" name="YValueLabel3"/>
            <p:cNvSpPr/>
            <p:nvPr userDrawn="1"/>
          </p:nvSpPr>
          <p:spPr>
            <a:xfrm>
              <a:off x="254000" y="1841500"/>
              <a:ext cx="762000" cy="127000"/>
            </a:xfrm>
            <a:prstGeom prst="rect">
              <a:avLst/>
            </a:prstGeom>
            <a:solidFill>
              <a:schemeClr val="accent1">
                <a:alpha val="0"/>
              </a:schemeClr>
            </a:solidFill>
            <a:ln w="48000" cap="flat" cmpd="thickThin" algn="ctr">
              <a:noFill/>
              <a:prstDash val="solid"/>
            </a:ln>
            <a:effectLst/>
            <a:extLst>
              <a:ext uri="{91240B29-F687-4f45-9708-019B960494DF}"/>
            </a:ex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2000">
                  <a:solidFill>
                    <a:srgbClr val="000000"/>
                  </a:solidFill>
                </a:rPr>
                <a:t>3</a:t>
              </a:r>
            </a:p>
          </p:txBody>
        </p:sp>
      </p:grpSp>
    </p:spTree>
  </p:cSld>
  <p:clrMap bg1="lt1" tx1="dk1" bg2="lt2" tx2="dk2" accent1="accent1" accent2="accent2" accent3="accent3" accent4="accent4" accent5="accent5" accent6="accent6" hlink="hlink" folHlink="folHlink"/>
  <p:sldLayoutIdLst>
    <p:sldLayoutId id="2147483968" r:id="rId1"/>
    <p:sldLayoutId id="2147483969" r:id="rId2"/>
    <p:sldLayoutId id="2147483970" r:id="rId3"/>
    <p:sldLayoutId id="2147483971" r:id="rId4"/>
    <p:sldLayoutId id="2147483972" r:id="rId5"/>
    <p:sldLayoutId id="2147483973" r:id="rId6"/>
    <p:sldLayoutId id="2147483974" r:id="rId7"/>
    <p:sldLayoutId id="2147483975" r:id="rId8"/>
    <p:sldLayoutId id="2147483976" r:id="rId9"/>
    <p:sldLayoutId id="2147483977" r:id="rId10"/>
  </p:sldLayoutIdLst>
  <p:txStyles>
    <p:titleStyle>
      <a:lvl1pPr algn="l" rtl="0" eaLnBrk="0" fontAlgn="base" hangingPunct="0">
        <a:spcBef>
          <a:spcPct val="0"/>
        </a:spcBef>
        <a:spcAft>
          <a:spcPct val="0"/>
        </a:spcAft>
        <a:defRPr sz="4500" b="1" kern="1200">
          <a:solidFill>
            <a:srgbClr val="FFC800"/>
          </a:solidFill>
          <a:latin typeface="+mj-lt"/>
          <a:ea typeface="MS PGothic" panose="020B0600070205080204" pitchFamily="34" charset="-128"/>
          <a:cs typeface="ＭＳ Ｐゴシック" charset="0"/>
        </a:defRPr>
      </a:lvl1pPr>
      <a:lvl2pPr algn="l" rtl="0" eaLnBrk="0" fontAlgn="base" hangingPunct="0">
        <a:spcBef>
          <a:spcPct val="0"/>
        </a:spcBef>
        <a:spcAft>
          <a:spcPct val="0"/>
        </a:spcAft>
        <a:defRPr sz="4500" b="1">
          <a:solidFill>
            <a:srgbClr val="FFC800"/>
          </a:solidFill>
          <a:latin typeface="Corbel" charset="0"/>
          <a:ea typeface="MS PGothic" panose="020B0600070205080204" pitchFamily="34" charset="-128"/>
          <a:cs typeface="ＭＳ Ｐゴシック" charset="0"/>
        </a:defRPr>
      </a:lvl2pPr>
      <a:lvl3pPr algn="l" rtl="0" eaLnBrk="0" fontAlgn="base" hangingPunct="0">
        <a:spcBef>
          <a:spcPct val="0"/>
        </a:spcBef>
        <a:spcAft>
          <a:spcPct val="0"/>
        </a:spcAft>
        <a:defRPr sz="4500" b="1">
          <a:solidFill>
            <a:srgbClr val="FFC800"/>
          </a:solidFill>
          <a:latin typeface="Corbel" charset="0"/>
          <a:ea typeface="MS PGothic" panose="020B0600070205080204" pitchFamily="34" charset="-128"/>
          <a:cs typeface="ＭＳ Ｐゴシック" charset="0"/>
        </a:defRPr>
      </a:lvl3pPr>
      <a:lvl4pPr algn="l" rtl="0" eaLnBrk="0" fontAlgn="base" hangingPunct="0">
        <a:spcBef>
          <a:spcPct val="0"/>
        </a:spcBef>
        <a:spcAft>
          <a:spcPct val="0"/>
        </a:spcAft>
        <a:defRPr sz="4500" b="1">
          <a:solidFill>
            <a:srgbClr val="FFC800"/>
          </a:solidFill>
          <a:latin typeface="Corbel" charset="0"/>
          <a:ea typeface="MS PGothic" panose="020B0600070205080204" pitchFamily="34" charset="-128"/>
          <a:cs typeface="ＭＳ Ｐゴシック" charset="0"/>
        </a:defRPr>
      </a:lvl4pPr>
      <a:lvl5pPr algn="l" rtl="0" eaLnBrk="0" fontAlgn="base" hangingPunct="0">
        <a:spcBef>
          <a:spcPct val="0"/>
        </a:spcBef>
        <a:spcAft>
          <a:spcPct val="0"/>
        </a:spcAft>
        <a:defRPr sz="4500" b="1">
          <a:solidFill>
            <a:srgbClr val="FFC800"/>
          </a:solidFill>
          <a:latin typeface="Corbel" charset="0"/>
          <a:ea typeface="MS PGothic" panose="020B0600070205080204" pitchFamily="34" charset="-128"/>
          <a:cs typeface="ＭＳ Ｐゴシック" charset="0"/>
        </a:defRPr>
      </a:lvl5pPr>
      <a:lvl6pPr marL="457200" algn="l" rtl="0" fontAlgn="base">
        <a:spcBef>
          <a:spcPct val="0"/>
        </a:spcBef>
        <a:spcAft>
          <a:spcPct val="0"/>
        </a:spcAft>
        <a:defRPr sz="4500" b="1">
          <a:solidFill>
            <a:srgbClr val="FFC800"/>
          </a:solidFill>
          <a:latin typeface="Corbel" charset="0"/>
          <a:ea typeface="ＭＳ Ｐゴシック" charset="0"/>
        </a:defRPr>
      </a:lvl6pPr>
      <a:lvl7pPr marL="914400" algn="l" rtl="0" fontAlgn="base">
        <a:spcBef>
          <a:spcPct val="0"/>
        </a:spcBef>
        <a:spcAft>
          <a:spcPct val="0"/>
        </a:spcAft>
        <a:defRPr sz="4500" b="1">
          <a:solidFill>
            <a:srgbClr val="FFC800"/>
          </a:solidFill>
          <a:latin typeface="Corbel" charset="0"/>
          <a:ea typeface="ＭＳ Ｐゴシック" charset="0"/>
        </a:defRPr>
      </a:lvl7pPr>
      <a:lvl8pPr marL="1371600" algn="l" rtl="0" fontAlgn="base">
        <a:spcBef>
          <a:spcPct val="0"/>
        </a:spcBef>
        <a:spcAft>
          <a:spcPct val="0"/>
        </a:spcAft>
        <a:defRPr sz="4500" b="1">
          <a:solidFill>
            <a:srgbClr val="FFC800"/>
          </a:solidFill>
          <a:latin typeface="Corbel" charset="0"/>
          <a:ea typeface="ＭＳ Ｐゴシック" charset="0"/>
        </a:defRPr>
      </a:lvl8pPr>
      <a:lvl9pPr marL="1828800" algn="l" rtl="0" fontAlgn="base">
        <a:spcBef>
          <a:spcPct val="0"/>
        </a:spcBef>
        <a:spcAft>
          <a:spcPct val="0"/>
        </a:spcAft>
        <a:defRPr sz="4500" b="1">
          <a:solidFill>
            <a:srgbClr val="FFC800"/>
          </a:solidFill>
          <a:latin typeface="Corbel" charset="0"/>
          <a:ea typeface="ＭＳ Ｐゴシック" charset="0"/>
        </a:defRPr>
      </a:lvl9pPr>
      <a:extLst/>
    </p:titleStyle>
    <p:bodyStyle>
      <a:lvl1pPr marL="438150" indent="-319088" algn="l" rtl="0" eaLnBrk="0" fontAlgn="base" hangingPunct="0">
        <a:spcBef>
          <a:spcPct val="0"/>
        </a:spcBef>
        <a:spcAft>
          <a:spcPct val="0"/>
        </a:spcAft>
        <a:buClr>
          <a:schemeClr val="accent1"/>
        </a:buClr>
        <a:buSzPct val="80000"/>
        <a:buFont typeface="Wingdings 2" panose="05020102010507070707" pitchFamily="18" charset="2"/>
        <a:buChar char=""/>
        <a:defRPr sz="3200" kern="1200">
          <a:solidFill>
            <a:schemeClr val="tx1"/>
          </a:solidFill>
          <a:latin typeface="+mn-lt"/>
          <a:ea typeface="MS PGothic" panose="020B0600070205080204" pitchFamily="34" charset="-128"/>
          <a:cs typeface="ＭＳ Ｐゴシック" charset="0"/>
        </a:defRPr>
      </a:lvl1pPr>
      <a:lvl2pPr marL="730250" indent="-273050" algn="l" rtl="0" eaLnBrk="0" fontAlgn="base" hangingPunct="0">
        <a:spcBef>
          <a:spcPct val="20000"/>
        </a:spcBef>
        <a:spcAft>
          <a:spcPct val="0"/>
        </a:spcAft>
        <a:buClr>
          <a:schemeClr val="accent2"/>
        </a:buClr>
        <a:buSzPct val="90000"/>
        <a:buFont typeface="Wingdings" panose="05000000000000000000" pitchFamily="2" charset="2"/>
        <a:buChar char=""/>
        <a:defRPr sz="2800" kern="1200">
          <a:solidFill>
            <a:schemeClr val="tx1"/>
          </a:solidFill>
          <a:latin typeface="+mn-lt"/>
          <a:ea typeface="MS PGothic" panose="020B0600070205080204" pitchFamily="34" charset="-128"/>
          <a:cs typeface="+mn-cs"/>
        </a:defRPr>
      </a:lvl2pPr>
      <a:lvl3pPr marL="995363" indent="-228600" algn="l" rtl="0" eaLnBrk="0" fontAlgn="base" hangingPunct="0">
        <a:spcBef>
          <a:spcPct val="20000"/>
        </a:spcBef>
        <a:spcAft>
          <a:spcPct val="0"/>
        </a:spcAft>
        <a:buClr>
          <a:srgbClr val="E66C7D"/>
        </a:buClr>
        <a:buFont typeface="Arial" panose="020B0604020202020204" pitchFamily="34" charset="0"/>
        <a:buChar char="▪"/>
        <a:defRPr sz="2400" kern="1200">
          <a:solidFill>
            <a:schemeClr val="tx1"/>
          </a:solidFill>
          <a:latin typeface="+mn-lt"/>
          <a:ea typeface="MS PGothic" panose="020B0600070205080204" pitchFamily="34" charset="-128"/>
          <a:cs typeface="+mn-cs"/>
        </a:defRPr>
      </a:lvl3pPr>
      <a:lvl4pPr marL="1216025" indent="-182563" algn="l" rtl="0" eaLnBrk="0" fontAlgn="base" hangingPunct="0">
        <a:spcBef>
          <a:spcPct val="20000"/>
        </a:spcBef>
        <a:spcAft>
          <a:spcPct val="0"/>
        </a:spcAft>
        <a:buClr>
          <a:srgbClr val="6BB76D"/>
        </a:buClr>
        <a:buFont typeface="Arial" panose="020B0604020202020204" pitchFamily="34" charset="0"/>
        <a:buChar char="▪"/>
        <a:defRPr sz="2000" kern="1200">
          <a:solidFill>
            <a:schemeClr val="tx1"/>
          </a:solidFill>
          <a:latin typeface="+mn-lt"/>
          <a:ea typeface="MS PGothic" panose="020B0600070205080204" pitchFamily="34" charset="-128"/>
          <a:cs typeface="+mn-cs"/>
        </a:defRPr>
      </a:lvl4pPr>
      <a:lvl5pPr marL="1425575" indent="-182563" algn="l" rtl="0" eaLnBrk="0" fontAlgn="base" hangingPunct="0">
        <a:spcBef>
          <a:spcPct val="20000"/>
        </a:spcBef>
        <a:spcAft>
          <a:spcPct val="0"/>
        </a:spcAft>
        <a:buClr>
          <a:srgbClr val="E88651"/>
        </a:buClr>
        <a:buFont typeface="Wingdings 3" panose="05040102010807070707" pitchFamily="18" charset="2"/>
        <a:buChar char=""/>
        <a:defRPr lang="en-US" sz="2000" kern="1200">
          <a:solidFill>
            <a:schemeClr val="tx1"/>
          </a:solidFill>
          <a:latin typeface="+mn-lt"/>
          <a:ea typeface="MS PGothic" panose="020B0600070205080204" pitchFamily="34" charset="-128"/>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20.jpeg"/><Relationship Id="rId4" Type="http://schemas.openxmlformats.org/officeDocument/2006/relationships/image" Target="../media/image19.jpe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png"/><Relationship Id="rId1" Type="http://schemas.openxmlformats.org/officeDocument/2006/relationships/slideLayout" Target="../slideLayouts/slideLayout2.xml"/><Relationship Id="rId4" Type="http://schemas.openxmlformats.org/officeDocument/2006/relationships/image" Target="../media/image10.jpeg"/></Relationships>
</file>

<file path=ppt/slides/_rels/slide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12.png"/></Relationships>
</file>

<file path=ppt/slides/_rels/slide9.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eaLnBrk="1" fontAlgn="auto" hangingPunct="1">
              <a:spcAft>
                <a:spcPts val="0"/>
              </a:spcAft>
              <a:defRPr/>
            </a:pPr>
            <a:r>
              <a:rPr lang="en-US" dirty="0">
                <a:solidFill>
                  <a:schemeClr val="accent1">
                    <a:satMod val="150000"/>
                  </a:schemeClr>
                </a:solidFill>
                <a:ea typeface="+mj-ea"/>
                <a:cs typeface="+mj-cs"/>
              </a:rPr>
              <a:t>The Study of Hair</a:t>
            </a:r>
          </a:p>
        </p:txBody>
      </p:sp>
      <p:sp>
        <p:nvSpPr>
          <p:cNvPr id="30723" name="Subtitle 2"/>
          <p:cNvSpPr>
            <a:spLocks noGrp="1"/>
          </p:cNvSpPr>
          <p:nvPr>
            <p:ph type="subTitle" idx="1"/>
          </p:nvPr>
        </p:nvSpPr>
        <p:spPr>
          <a:xfrm>
            <a:off x="2209800" y="1828800"/>
            <a:ext cx="8077200" cy="1500188"/>
          </a:xfrm>
        </p:spPr>
        <p:txBody>
          <a:bodyPr/>
          <a:lstStyle/>
          <a:p>
            <a:pPr eaLnBrk="1" hangingPunct="1"/>
            <a:endParaRPr lang="en-US" altLang="en-US" sz="4000" dirty="0"/>
          </a:p>
        </p:txBody>
      </p:sp>
      <p:sp>
        <p:nvSpPr>
          <p:cNvPr id="30724" name="Rectangle 2"/>
          <p:cNvSpPr>
            <a:spLocks noChangeArrowheads="1"/>
          </p:cNvSpPr>
          <p:nvPr/>
        </p:nvSpPr>
        <p:spPr bwMode="auto">
          <a:xfrm>
            <a:off x="381000" y="5257801"/>
            <a:ext cx="11303000" cy="17543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buClr>
                <a:schemeClr val="accent1"/>
              </a:buClr>
              <a:buSzPct val="80000"/>
              <a:buFont typeface="Wingdings 2" panose="05020102010507070707" pitchFamily="18" charset="2"/>
              <a:buChar char=""/>
              <a:defRPr sz="3200">
                <a:solidFill>
                  <a:schemeClr val="tx1"/>
                </a:solidFill>
                <a:latin typeface="Corbel" panose="020B0503020204020204" pitchFamily="34" charset="0"/>
                <a:ea typeface="MS PGothic" panose="020B0600070205080204" pitchFamily="34" charset="-128"/>
              </a:defRPr>
            </a:lvl1pPr>
            <a:lvl2pPr marL="742950" indent="-285750">
              <a:spcBef>
                <a:spcPct val="20000"/>
              </a:spcBef>
              <a:buClr>
                <a:schemeClr val="accent2"/>
              </a:buClr>
              <a:buSzPct val="90000"/>
              <a:buFont typeface="Wingdings" panose="05000000000000000000" pitchFamily="2" charset="2"/>
              <a:buChar char=""/>
              <a:defRPr sz="2800">
                <a:solidFill>
                  <a:schemeClr val="tx1"/>
                </a:solidFill>
                <a:latin typeface="Corbel" panose="020B0503020204020204" pitchFamily="34" charset="0"/>
                <a:ea typeface="MS PGothic" panose="020B0600070205080204" pitchFamily="34" charset="-128"/>
              </a:defRPr>
            </a:lvl2pPr>
            <a:lvl3pPr marL="1143000" indent="-228600">
              <a:spcBef>
                <a:spcPct val="20000"/>
              </a:spcBef>
              <a:buClr>
                <a:srgbClr val="E66C7D"/>
              </a:buClr>
              <a:buFont typeface="Arial" panose="020B0604020202020204" pitchFamily="34" charset="0"/>
              <a:buChar char="▪"/>
              <a:defRPr sz="2400">
                <a:solidFill>
                  <a:schemeClr val="tx1"/>
                </a:solidFill>
                <a:latin typeface="Corbel" panose="020B0503020204020204" pitchFamily="34" charset="0"/>
                <a:ea typeface="MS PGothic" panose="020B0600070205080204" pitchFamily="34" charset="-128"/>
              </a:defRPr>
            </a:lvl3pPr>
            <a:lvl4pPr marL="1600200" indent="-228600">
              <a:spcBef>
                <a:spcPct val="20000"/>
              </a:spcBef>
              <a:buClr>
                <a:srgbClr val="6BB76D"/>
              </a:buClr>
              <a:buFont typeface="Arial" panose="020B0604020202020204" pitchFamily="34" charset="0"/>
              <a:buChar char="▪"/>
              <a:defRPr sz="2000">
                <a:solidFill>
                  <a:schemeClr val="tx1"/>
                </a:solidFill>
                <a:latin typeface="Corbel" panose="020B0503020204020204" pitchFamily="34" charset="0"/>
                <a:ea typeface="MS PGothic" panose="020B0600070205080204" pitchFamily="34" charset="-128"/>
              </a:defRPr>
            </a:lvl4pPr>
            <a:lvl5pPr marL="2057400" indent="-228600">
              <a:spcBef>
                <a:spcPct val="20000"/>
              </a:spcBef>
              <a:buClr>
                <a:srgbClr val="E88651"/>
              </a:buClr>
              <a:buFont typeface="Wingdings 3" panose="05040102010807070707" pitchFamily="18" charset="2"/>
              <a:buChar char=""/>
              <a:defRPr sz="2000">
                <a:solidFill>
                  <a:schemeClr val="tx1"/>
                </a:solidFill>
                <a:latin typeface="Corbel" panose="020B0503020204020204" pitchFamily="34" charset="0"/>
                <a:ea typeface="MS PGothic" panose="020B0600070205080204" pitchFamily="34" charset="-128"/>
              </a:defRPr>
            </a:lvl5pPr>
            <a:lvl6pPr marL="2514600" indent="-228600" eaLnBrk="0" fontAlgn="base" hangingPunct="0">
              <a:spcBef>
                <a:spcPct val="20000"/>
              </a:spcBef>
              <a:spcAft>
                <a:spcPct val="0"/>
              </a:spcAft>
              <a:buClr>
                <a:srgbClr val="E88651"/>
              </a:buClr>
              <a:buFont typeface="Wingdings 3" panose="05040102010807070707" pitchFamily="18" charset="2"/>
              <a:buChar char=""/>
              <a:defRPr sz="2000">
                <a:solidFill>
                  <a:schemeClr val="tx1"/>
                </a:solidFill>
                <a:latin typeface="Corbel" panose="020B0503020204020204" pitchFamily="34" charset="0"/>
                <a:ea typeface="MS PGothic" panose="020B0600070205080204" pitchFamily="34" charset="-128"/>
              </a:defRPr>
            </a:lvl6pPr>
            <a:lvl7pPr marL="2971800" indent="-228600" eaLnBrk="0" fontAlgn="base" hangingPunct="0">
              <a:spcBef>
                <a:spcPct val="20000"/>
              </a:spcBef>
              <a:spcAft>
                <a:spcPct val="0"/>
              </a:spcAft>
              <a:buClr>
                <a:srgbClr val="E88651"/>
              </a:buClr>
              <a:buFont typeface="Wingdings 3" panose="05040102010807070707" pitchFamily="18" charset="2"/>
              <a:buChar char=""/>
              <a:defRPr sz="2000">
                <a:solidFill>
                  <a:schemeClr val="tx1"/>
                </a:solidFill>
                <a:latin typeface="Corbel" panose="020B0503020204020204" pitchFamily="34" charset="0"/>
                <a:ea typeface="MS PGothic" panose="020B0600070205080204" pitchFamily="34" charset="-128"/>
              </a:defRPr>
            </a:lvl7pPr>
            <a:lvl8pPr marL="3429000" indent="-228600" eaLnBrk="0" fontAlgn="base" hangingPunct="0">
              <a:spcBef>
                <a:spcPct val="20000"/>
              </a:spcBef>
              <a:spcAft>
                <a:spcPct val="0"/>
              </a:spcAft>
              <a:buClr>
                <a:srgbClr val="E88651"/>
              </a:buClr>
              <a:buFont typeface="Wingdings 3" panose="05040102010807070707" pitchFamily="18" charset="2"/>
              <a:buChar char=""/>
              <a:defRPr sz="2000">
                <a:solidFill>
                  <a:schemeClr val="tx1"/>
                </a:solidFill>
                <a:latin typeface="Corbel" panose="020B0503020204020204" pitchFamily="34" charset="0"/>
                <a:ea typeface="MS PGothic" panose="020B0600070205080204" pitchFamily="34" charset="-128"/>
              </a:defRPr>
            </a:lvl8pPr>
            <a:lvl9pPr marL="3886200" indent="-228600" eaLnBrk="0" fontAlgn="base" hangingPunct="0">
              <a:spcBef>
                <a:spcPct val="20000"/>
              </a:spcBef>
              <a:spcAft>
                <a:spcPct val="0"/>
              </a:spcAft>
              <a:buClr>
                <a:srgbClr val="E88651"/>
              </a:buClr>
              <a:buFont typeface="Wingdings 3" panose="05040102010807070707" pitchFamily="18" charset="2"/>
              <a:buChar char=""/>
              <a:defRPr sz="2000">
                <a:solidFill>
                  <a:schemeClr val="tx1"/>
                </a:solidFill>
                <a:latin typeface="Corbel" panose="020B0503020204020204" pitchFamily="34" charset="0"/>
                <a:ea typeface="MS PGothic" panose="020B0600070205080204" pitchFamily="34" charset="-128"/>
              </a:defRPr>
            </a:lvl9pPr>
          </a:lstStyle>
          <a:p>
            <a:pPr>
              <a:buNone/>
            </a:pPr>
            <a:r>
              <a:rPr lang="en-US" sz="1800" b="1" dirty="0">
                <a:latin typeface="Times New Roman" panose="02020603050405020304" pitchFamily="18" charset="0"/>
              </a:rPr>
              <a:t>SFS2. Obtain, evaluate, and communicate information on various scientific techniques to analyze physical, trace, and digital evidence. </a:t>
            </a:r>
            <a:endParaRPr lang="en-US" sz="1800" dirty="0">
              <a:latin typeface="Times New Roman" panose="02020603050405020304" pitchFamily="18" charset="0"/>
            </a:endParaRPr>
          </a:p>
          <a:p>
            <a:pPr>
              <a:buNone/>
            </a:pPr>
            <a:r>
              <a:rPr lang="en-US" sz="1800" dirty="0">
                <a:latin typeface="Times New Roman" panose="02020603050405020304" pitchFamily="18" charset="0"/>
              </a:rPr>
              <a:t>a. Plan and carryout an investigation to determine the value of physical and trace evidence. </a:t>
            </a:r>
          </a:p>
          <a:p>
            <a:pPr>
              <a:buNone/>
            </a:pPr>
            <a:r>
              <a:rPr lang="en-US" sz="1800" dirty="0">
                <a:latin typeface="Times New Roman" panose="02020603050405020304" pitchFamily="18" charset="0"/>
              </a:rPr>
              <a:t>b. Plan and carryout an investigation to analyze the morphology and types of hair, fibers, soil and glass evidence in order to make a physical match examination. </a:t>
            </a:r>
          </a:p>
          <a:p>
            <a:pPr eaLnBrk="1" hangingPunct="1">
              <a:buClrTx/>
              <a:buSzTx/>
              <a:buFont typeface="Wingdings" panose="05000000000000000000" pitchFamily="2" charset="2"/>
              <a:buNone/>
            </a:pPr>
            <a:r>
              <a:rPr lang="en-US" altLang="en-US" sz="1800" dirty="0">
                <a:latin typeface="Arial" panose="020B0604020202020204" pitchFamily="34" charset="0"/>
              </a:rPr>
              <a:t>.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sz="4400" dirty="0">
                <a:solidFill>
                  <a:srgbClr val="F0AD00"/>
                </a:solidFill>
                <a:ea typeface="ＭＳ Ｐゴシック" charset="0"/>
                <a:cs typeface="+mj-cs"/>
              </a:rPr>
              <a:t>The Life Cycle of Hair</a:t>
            </a:r>
            <a:r>
              <a:rPr lang="en-US" sz="2800" dirty="0">
                <a:solidFill>
                  <a:srgbClr val="F0AD00"/>
                </a:solidFill>
                <a:ea typeface="ＭＳ Ｐゴシック" charset="0"/>
                <a:cs typeface="+mj-cs"/>
              </a:rPr>
              <a:t> </a:t>
            </a:r>
            <a:endParaRPr lang="en-US" dirty="0">
              <a:solidFill>
                <a:srgbClr val="F0AD00"/>
              </a:solidFill>
              <a:ea typeface="+mj-ea"/>
              <a:cs typeface="+mj-cs"/>
            </a:endParaRPr>
          </a:p>
        </p:txBody>
      </p:sp>
      <p:sp>
        <p:nvSpPr>
          <p:cNvPr id="3" name="Content Placeholder 2"/>
          <p:cNvSpPr>
            <a:spLocks noGrp="1"/>
          </p:cNvSpPr>
          <p:nvPr>
            <p:ph idx="1"/>
          </p:nvPr>
        </p:nvSpPr>
        <p:spPr>
          <a:xfrm>
            <a:off x="304800" y="1524001"/>
            <a:ext cx="11658600" cy="4625975"/>
          </a:xfrm>
        </p:spPr>
        <p:txBody>
          <a:bodyPr/>
          <a:lstStyle/>
          <a:p>
            <a:pPr marL="457200" lvl="1" indent="0" eaLnBrk="1" hangingPunct="1">
              <a:buNone/>
            </a:pPr>
            <a:r>
              <a:rPr lang="en-US" altLang="en-US" dirty="0" err="1"/>
              <a:t>Anagen</a:t>
            </a:r>
            <a:r>
              <a:rPr lang="en-US" altLang="en-US" dirty="0"/>
              <a:t> – Hair grows.</a:t>
            </a:r>
          </a:p>
          <a:p>
            <a:pPr marL="457200" lvl="1" indent="0" eaLnBrk="1" hangingPunct="1"/>
            <a:r>
              <a:rPr lang="en-US" altLang="en-US" dirty="0"/>
              <a:t>80 – 90% of hair in this phase</a:t>
            </a:r>
          </a:p>
          <a:p>
            <a:pPr marL="457200" lvl="1" indent="0" eaLnBrk="1" hangingPunct="1"/>
            <a:r>
              <a:rPr lang="en-US" altLang="en-US" dirty="0"/>
              <a:t>Length of this phase varies from person to person, and on different parts of the body</a:t>
            </a:r>
          </a:p>
        </p:txBody>
      </p:sp>
      <p:pic>
        <p:nvPicPr>
          <p:cNvPr id="24579" name="Picture 2"/>
          <p:cNvPicPr>
            <a:picLocks noChangeAspect="1" noChangeArrowheads="1"/>
          </p:cNvPicPr>
          <p:nvPr/>
        </p:nvPicPr>
        <p:blipFill>
          <a:blip r:embed="rId2"/>
          <a:srcRect/>
          <a:stretch>
            <a:fillRect/>
          </a:stretch>
        </p:blipFill>
        <p:spPr bwMode="auto">
          <a:xfrm>
            <a:off x="3200399" y="3200400"/>
            <a:ext cx="6357793" cy="3500438"/>
          </a:xfrm>
          <a:prstGeom prst="rect">
            <a:avLst/>
          </a:prstGeom>
          <a:noFill/>
          <a:ln>
            <a:noFill/>
          </a:ln>
          <a:effectLst>
            <a:outerShdw blurRad="292100" dist="139700" dir="2700000" algn="tl" rotWithShape="0">
              <a:srgbClr val="333333">
                <a:alpha val="64998"/>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sz="4800" dirty="0">
                <a:solidFill>
                  <a:srgbClr val="F0AD00"/>
                </a:solidFill>
                <a:ea typeface="ＭＳ Ｐゴシック" charset="0"/>
                <a:cs typeface="+mj-cs"/>
              </a:rPr>
              <a:t>The Life Cycle of Hair</a:t>
            </a:r>
            <a:r>
              <a:rPr lang="en-US" sz="3200" dirty="0">
                <a:solidFill>
                  <a:srgbClr val="F0AD00"/>
                </a:solidFill>
                <a:ea typeface="ＭＳ Ｐゴシック" charset="0"/>
                <a:cs typeface="+mj-cs"/>
              </a:rPr>
              <a:t> </a:t>
            </a:r>
            <a:endParaRPr lang="en-US" dirty="0">
              <a:solidFill>
                <a:schemeClr val="accent1">
                  <a:satMod val="150000"/>
                </a:schemeClr>
              </a:solidFill>
              <a:ea typeface="+mj-ea"/>
              <a:cs typeface="+mj-cs"/>
            </a:endParaRPr>
          </a:p>
        </p:txBody>
      </p:sp>
      <p:sp>
        <p:nvSpPr>
          <p:cNvPr id="3" name="Content Placeholder 2"/>
          <p:cNvSpPr>
            <a:spLocks noGrp="1"/>
          </p:cNvSpPr>
          <p:nvPr>
            <p:ph idx="1"/>
          </p:nvPr>
        </p:nvSpPr>
        <p:spPr/>
        <p:txBody>
          <a:bodyPr/>
          <a:lstStyle/>
          <a:p>
            <a:pPr eaLnBrk="1" hangingPunct="1"/>
            <a:r>
              <a:rPr lang="en-US" altLang="en-US" dirty="0" err="1"/>
              <a:t>Catagen</a:t>
            </a:r>
            <a:r>
              <a:rPr lang="en-US" altLang="en-US" dirty="0"/>
              <a:t> – Growth slows, and then stops</a:t>
            </a:r>
          </a:p>
          <a:p>
            <a:pPr eaLnBrk="1" hangingPunct="1">
              <a:buFont typeface="Wingdings 2" panose="05020102010507070707" pitchFamily="18" charset="2"/>
              <a:buNone/>
            </a:pPr>
            <a:r>
              <a:rPr lang="en-US" altLang="en-US" dirty="0"/>
              <a:t>	Phase lasts only a couple of weeks</a:t>
            </a:r>
          </a:p>
          <a:p>
            <a:pPr eaLnBrk="1" hangingPunct="1">
              <a:buFont typeface="Wingdings 2" panose="05020102010507070707" pitchFamily="18" charset="2"/>
              <a:buNone/>
            </a:pPr>
            <a:r>
              <a:rPr lang="en-US" altLang="en-US" dirty="0"/>
              <a:t>	Follicle shrinks and root breaks away.</a:t>
            </a:r>
          </a:p>
          <a:p>
            <a:pPr eaLnBrk="1" hangingPunct="1">
              <a:buFont typeface="Wingdings 2" panose="05020102010507070707" pitchFamily="18" charset="2"/>
              <a:buNone/>
            </a:pPr>
            <a:endParaRPr lang="en-US" altLang="en-US" dirty="0"/>
          </a:p>
          <a:p>
            <a:pPr eaLnBrk="1" hangingPunct="1"/>
            <a:r>
              <a:rPr lang="en-US" altLang="en-US" dirty="0" err="1"/>
              <a:t>Telogen</a:t>
            </a:r>
            <a:r>
              <a:rPr lang="en-US" altLang="en-US" dirty="0"/>
              <a:t> – Hair rests, no active growth</a:t>
            </a:r>
          </a:p>
          <a:p>
            <a:pPr eaLnBrk="1" hangingPunct="1">
              <a:buFont typeface="Wingdings 2" panose="05020102010507070707" pitchFamily="18" charset="2"/>
              <a:buNone/>
            </a:pPr>
            <a:r>
              <a:rPr lang="en-US" altLang="en-US" dirty="0"/>
              <a:t>	Lasts five to six weeks</a:t>
            </a:r>
          </a:p>
          <a:p>
            <a:pPr eaLnBrk="1" hangingPunct="1">
              <a:buFont typeface="Wingdings 2" panose="05020102010507070707" pitchFamily="18" charset="2"/>
              <a:buNone/>
            </a:pPr>
            <a:r>
              <a:rPr lang="en-US" altLang="en-US" dirty="0"/>
              <a:t>	Root begins to grow a new hair (in </a:t>
            </a:r>
            <a:r>
              <a:rPr lang="en-US" altLang="en-US" dirty="0" err="1"/>
              <a:t>anagen</a:t>
            </a:r>
            <a:r>
              <a:rPr lang="en-US" altLang="en-US" dirty="0"/>
              <a:t>), pushing the old hair out.</a:t>
            </a:r>
          </a:p>
          <a:p>
            <a:pPr eaLnBrk="1" hangingPunct="1"/>
            <a:endParaRPr lang="en-US" altLang="en-US"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2000"/>
                                        <p:tgtEl>
                                          <p:spTgt spid="3">
                                            <p:txEl>
                                              <p:pRg st="4" end="4"/>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2000"/>
                                        <p:tgtEl>
                                          <p:spTgt spid="3">
                                            <p:txEl>
                                              <p:pRg st="5" end="5"/>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fade">
                                      <p:cBhvr>
                                        <p:cTn id="32" dur="2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eaLnBrk="1" fontAlgn="auto" hangingPunct="1">
              <a:spcAft>
                <a:spcPts val="0"/>
              </a:spcAft>
              <a:defRPr/>
            </a:pPr>
            <a:r>
              <a:rPr lang="en-US" dirty="0">
                <a:solidFill>
                  <a:schemeClr val="accent1">
                    <a:satMod val="150000"/>
                  </a:schemeClr>
                </a:solidFill>
                <a:ea typeface="+mj-ea"/>
                <a:cs typeface="+mj-cs"/>
              </a:rPr>
              <a:t>What Can We Find Out From Hair?</a:t>
            </a:r>
          </a:p>
        </p:txBody>
      </p:sp>
      <p:sp>
        <p:nvSpPr>
          <p:cNvPr id="43011" name="Content Placeholder 2"/>
          <p:cNvSpPr>
            <a:spLocks noGrp="1"/>
          </p:cNvSpPr>
          <p:nvPr>
            <p:ph idx="1"/>
          </p:nvPr>
        </p:nvSpPr>
        <p:spPr>
          <a:xfrm>
            <a:off x="5638800" y="1676400"/>
            <a:ext cx="5791200" cy="4724400"/>
          </a:xfrm>
        </p:spPr>
        <p:txBody>
          <a:bodyPr/>
          <a:lstStyle/>
          <a:p>
            <a:pPr eaLnBrk="1" hangingPunct="1"/>
            <a:r>
              <a:rPr lang="en-US" altLang="en-US" dirty="0"/>
              <a:t>Phase contrast microscopy and fluorescent microscopy can make it easier to determine the presence of a dye or other treatment.</a:t>
            </a:r>
          </a:p>
        </p:txBody>
      </p:sp>
      <p:pic>
        <p:nvPicPr>
          <p:cNvPr id="26627"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52600" y="2362200"/>
            <a:ext cx="4114800" cy="2989262"/>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a:extLst>
            <a:ext uri="{909E8E84-426E-40dd-AFC4-6F175D3DCCD1}"/>
            <a:ext uri="{91240B29-F687-4f45-9708-019B960494DF}"/>
          </a:extLst>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a:solidFill>
                  <a:schemeClr val="accent1">
                    <a:satMod val="150000"/>
                  </a:schemeClr>
                </a:solidFill>
                <a:ea typeface="+mj-ea"/>
                <a:cs typeface="+mj-cs"/>
              </a:rPr>
              <a:t>Treated Hair</a:t>
            </a:r>
          </a:p>
        </p:txBody>
      </p:sp>
      <p:sp>
        <p:nvSpPr>
          <p:cNvPr id="3" name="Content Placeholder 2"/>
          <p:cNvSpPr>
            <a:spLocks noGrp="1"/>
          </p:cNvSpPr>
          <p:nvPr>
            <p:ph idx="1"/>
          </p:nvPr>
        </p:nvSpPr>
        <p:spPr>
          <a:xfrm>
            <a:off x="228600" y="1774825"/>
            <a:ext cx="6324600" cy="4625975"/>
          </a:xfrm>
        </p:spPr>
        <p:txBody>
          <a:bodyPr/>
          <a:lstStyle/>
          <a:p>
            <a:pPr eaLnBrk="1" hangingPunct="1"/>
            <a:r>
              <a:rPr lang="en-US" altLang="en-US" dirty="0"/>
              <a:t>Hair that has been bleached or dyed can make hair brittle and disturb the cuticle.</a:t>
            </a:r>
          </a:p>
          <a:p>
            <a:pPr eaLnBrk="1" hangingPunct="1"/>
            <a:r>
              <a:rPr lang="en-US" altLang="en-US" dirty="0"/>
              <a:t>Dying changes the color of both the cuticle and the cortex.</a:t>
            </a:r>
          </a:p>
          <a:p>
            <a:pPr eaLnBrk="1" hangingPunct="1"/>
            <a:r>
              <a:rPr lang="en-US" altLang="en-US" dirty="0"/>
              <a:t>Time since last treatment can be used to help identify hairs from the same person.</a:t>
            </a:r>
          </a:p>
        </p:txBody>
      </p:sp>
      <p:pic>
        <p:nvPicPr>
          <p:cNvPr id="2050" name="Picture 2"/>
          <p:cNvPicPr>
            <a:picLocks noChangeAspect="1" noChangeArrowheads="1"/>
          </p:cNvPicPr>
          <p:nvPr/>
        </p:nvPicPr>
        <p:blipFill>
          <a:blip r:embed="rId2"/>
          <a:srcRect/>
          <a:stretch>
            <a:fillRect/>
          </a:stretch>
        </p:blipFill>
        <p:spPr bwMode="auto">
          <a:xfrm>
            <a:off x="6553200" y="2057400"/>
            <a:ext cx="5197476" cy="3419663"/>
          </a:xfrm>
          <a:prstGeom prst="rect">
            <a:avLst/>
          </a:prstGeom>
          <a:noFill/>
          <a:ln>
            <a:noFill/>
          </a:ln>
          <a:effectLst>
            <a:outerShdw blurRad="292100" dist="139700" dir="2700000" algn="tl" rotWithShape="0">
              <a:srgbClr val="333333">
                <a:alpha val="64998"/>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2050"/>
                                        </p:tgtEl>
                                        <p:attrNameLst>
                                          <p:attrName>style.visibility</p:attrName>
                                        </p:attrNameLst>
                                      </p:cBhvr>
                                      <p:to>
                                        <p:strVal val="visible"/>
                                      </p:to>
                                    </p:set>
                                    <p:animEffect transition="in" filter="fade">
                                      <p:cBhvr>
                                        <p:cTn id="15" dur="2000"/>
                                        <p:tgtEl>
                                          <p:spTgt spid="2050"/>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10" presetClass="entr" presetSubtype="0" fill="hold" nodeType="click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Effect transition="in" filter="fade">
                                      <p:cBhvr>
                                        <p:cTn id="20"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381000"/>
            <a:ext cx="12039600" cy="1027176"/>
          </a:xfrm>
        </p:spPr>
        <p:txBody>
          <a:bodyPr>
            <a:normAutofit fontScale="90000"/>
          </a:bodyPr>
          <a:lstStyle/>
          <a:p>
            <a:r>
              <a:rPr lang="en-US" dirty="0"/>
              <a:t>Hair Lab Day 1  </a:t>
            </a:r>
            <a:r>
              <a:rPr lang="en-US" sz="3600" dirty="0"/>
              <a:t>You will be looking at your hair and other people’s hair under the microscope. If you are willing, pull out a hair.  </a:t>
            </a:r>
            <a:br>
              <a:rPr lang="en-US" sz="3600" dirty="0"/>
            </a:br>
            <a:endParaRPr lang="en-US" sz="3600" dirty="0"/>
          </a:p>
        </p:txBody>
      </p:sp>
      <p:sp>
        <p:nvSpPr>
          <p:cNvPr id="3" name="Content Placeholder 2"/>
          <p:cNvSpPr>
            <a:spLocks noGrp="1"/>
          </p:cNvSpPr>
          <p:nvPr>
            <p:ph idx="1"/>
          </p:nvPr>
        </p:nvSpPr>
        <p:spPr>
          <a:xfrm>
            <a:off x="152400" y="1408176"/>
            <a:ext cx="12039600" cy="5449823"/>
          </a:xfrm>
        </p:spPr>
        <p:txBody>
          <a:bodyPr/>
          <a:lstStyle/>
          <a:p>
            <a:r>
              <a:rPr lang="en-US" dirty="0"/>
              <a:t>You will look at your hair and at </a:t>
            </a:r>
            <a:r>
              <a:rPr lang="en-US" b="1" dirty="0"/>
              <a:t>least 4 other people’s hair</a:t>
            </a:r>
            <a:r>
              <a:rPr lang="en-US" dirty="0"/>
              <a:t>. Try to look at different colors of hair and different races. </a:t>
            </a:r>
          </a:p>
          <a:p>
            <a:r>
              <a:rPr lang="en-US" dirty="0"/>
              <a:t>Make a wet mount of the hair: </a:t>
            </a:r>
            <a:r>
              <a:rPr lang="en-US" sz="3200" dirty="0"/>
              <a:t>get a blank slide and cover slip</a:t>
            </a:r>
          </a:p>
          <a:p>
            <a:pPr lvl="1"/>
            <a:r>
              <a:rPr lang="en-US" sz="3200" dirty="0"/>
              <a:t>Put a drop of water on the slide then put hair in the water</a:t>
            </a:r>
          </a:p>
          <a:p>
            <a:pPr lvl="1"/>
            <a:r>
              <a:rPr lang="en-US" sz="3200" dirty="0"/>
              <a:t>Put on coverslip and look under microscope on</a:t>
            </a:r>
            <a:r>
              <a:rPr lang="en-US" sz="3200" dirty="0">
                <a:solidFill>
                  <a:srgbClr val="FF0000"/>
                </a:solidFill>
              </a:rPr>
              <a:t> </a:t>
            </a:r>
            <a:r>
              <a:rPr lang="en-US" sz="3200" b="1" dirty="0">
                <a:solidFill>
                  <a:srgbClr val="FF0000"/>
                </a:solidFill>
              </a:rPr>
              <a:t>RED</a:t>
            </a:r>
            <a:r>
              <a:rPr lang="en-US" sz="3200" dirty="0">
                <a:solidFill>
                  <a:srgbClr val="FF0000"/>
                </a:solidFill>
              </a:rPr>
              <a:t> </a:t>
            </a:r>
            <a:r>
              <a:rPr lang="en-US" sz="3200" dirty="0"/>
              <a:t>objective first, then </a:t>
            </a:r>
            <a:r>
              <a:rPr lang="en-US" sz="3200" b="1" dirty="0">
                <a:solidFill>
                  <a:srgbClr val="FFC000"/>
                </a:solidFill>
              </a:rPr>
              <a:t>YELLOW</a:t>
            </a:r>
            <a:r>
              <a:rPr lang="en-US" sz="3200" dirty="0"/>
              <a:t>. Please do not use the </a:t>
            </a:r>
            <a:r>
              <a:rPr lang="en-US" sz="3200" dirty="0">
                <a:solidFill>
                  <a:srgbClr val="0070C0"/>
                </a:solidFill>
              </a:rPr>
              <a:t>BLUE</a:t>
            </a:r>
            <a:r>
              <a:rPr lang="en-US" sz="3200" dirty="0"/>
              <a:t> as it can crack slides.</a:t>
            </a:r>
          </a:p>
          <a:p>
            <a:pPr>
              <a:spcBef>
                <a:spcPts val="0"/>
              </a:spcBef>
              <a:spcAft>
                <a:spcPts val="0"/>
              </a:spcAft>
            </a:pPr>
            <a:r>
              <a:rPr lang="en-US" dirty="0"/>
              <a:t>For each hair sample (total of 4): </a:t>
            </a:r>
          </a:p>
          <a:p>
            <a:pPr marL="749300" lvl="1" indent="-393700">
              <a:spcBef>
                <a:spcPts val="0"/>
              </a:spcBef>
              <a:spcAft>
                <a:spcPts val="0"/>
              </a:spcAft>
              <a:buSzPts val="2600"/>
              <a:buAutoNum type="arabicPeriod"/>
            </a:pPr>
            <a:r>
              <a:rPr lang="en-US" sz="3200" dirty="0"/>
              <a:t>draw the sample as seen under </a:t>
            </a:r>
            <a:r>
              <a:rPr lang="en-US" sz="3200" b="1" dirty="0">
                <a:solidFill>
                  <a:srgbClr val="FFC000"/>
                </a:solidFill>
              </a:rPr>
              <a:t>YELLOW</a:t>
            </a:r>
            <a:endParaRPr lang="en-US" sz="3200" dirty="0">
              <a:solidFill>
                <a:srgbClr val="FFC000"/>
              </a:solidFill>
            </a:endParaRPr>
          </a:p>
          <a:p>
            <a:pPr marL="749300" lvl="1" indent="-393700">
              <a:spcBef>
                <a:spcPts val="0"/>
              </a:spcBef>
              <a:spcAft>
                <a:spcPts val="0"/>
              </a:spcAft>
              <a:buSzPts val="2600"/>
              <a:buAutoNum type="arabicPeriod"/>
            </a:pPr>
            <a:r>
              <a:rPr lang="en-US" sz="3200" dirty="0"/>
              <a:t>label the parts as best you can </a:t>
            </a:r>
          </a:p>
          <a:p>
            <a:pPr marL="749300" lvl="1" indent="-393700">
              <a:spcBef>
                <a:spcPts val="0"/>
              </a:spcBef>
              <a:spcAft>
                <a:spcPts val="0"/>
              </a:spcAft>
              <a:buSzPts val="2600"/>
              <a:buAutoNum type="arabicPeriod"/>
            </a:pPr>
            <a:r>
              <a:rPr lang="en-US" sz="3200" dirty="0"/>
              <a:t>label defining features </a:t>
            </a:r>
            <a:r>
              <a:rPr lang="en-US" dirty="0"/>
              <a:t>(split ends, stuff on hair, how the root looks)</a:t>
            </a:r>
            <a:endParaRPr lang="en-US" sz="3200" dirty="0"/>
          </a:p>
          <a:p>
            <a:pPr lvl="1"/>
            <a:endParaRPr lang="en-US" dirty="0"/>
          </a:p>
        </p:txBody>
      </p:sp>
    </p:spTree>
    <p:extLst>
      <p:ext uri="{BB962C8B-B14F-4D97-AF65-F5344CB8AC3E}">
        <p14:creationId xmlns:p14="http://schemas.microsoft.com/office/powerpoint/2010/main" val="33805054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Day 2: </a:t>
            </a:r>
            <a:br>
              <a:rPr lang="en-US" dirty="0"/>
            </a:br>
            <a:r>
              <a:rPr lang="en-US" dirty="0"/>
              <a:t>Hair Impressions – Which part of the hair??</a:t>
            </a:r>
          </a:p>
        </p:txBody>
      </p:sp>
      <p:sp>
        <p:nvSpPr>
          <p:cNvPr id="3" name="Content Placeholder 2"/>
          <p:cNvSpPr>
            <a:spLocks noGrp="1"/>
          </p:cNvSpPr>
          <p:nvPr>
            <p:ph idx="1"/>
          </p:nvPr>
        </p:nvSpPr>
        <p:spPr/>
        <p:txBody>
          <a:bodyPr/>
          <a:lstStyle/>
          <a:p>
            <a:r>
              <a:rPr lang="en-US" sz="3600" dirty="0"/>
              <a:t>Get a blank slide (NO COVERSLIPS!)</a:t>
            </a:r>
          </a:p>
          <a:p>
            <a:r>
              <a:rPr lang="en-US" sz="3600" dirty="0"/>
              <a:t>Using clear nail polish, paint a few strokes on the slide.</a:t>
            </a:r>
          </a:p>
          <a:p>
            <a:r>
              <a:rPr lang="en-US" sz="3600" dirty="0"/>
              <a:t>Put a hair or two in the polish</a:t>
            </a:r>
          </a:p>
          <a:p>
            <a:r>
              <a:rPr lang="en-US" sz="3600" dirty="0"/>
              <a:t>Let dry – make sure it dries COMPLETELY</a:t>
            </a:r>
          </a:p>
          <a:p>
            <a:r>
              <a:rPr lang="en-US" sz="3600" dirty="0"/>
              <a:t>Peel out the hair and throw it away</a:t>
            </a:r>
          </a:p>
          <a:p>
            <a:r>
              <a:rPr lang="en-US" sz="3600" dirty="0"/>
              <a:t>Look at the impression under the microscope.</a:t>
            </a:r>
          </a:p>
          <a:p>
            <a:r>
              <a:rPr lang="en-US" sz="3600" dirty="0"/>
              <a:t>Look at other people’s impressions.</a:t>
            </a:r>
          </a:p>
        </p:txBody>
      </p:sp>
    </p:spTree>
    <p:extLst>
      <p:ext uri="{BB962C8B-B14F-4D97-AF65-F5344CB8AC3E}">
        <p14:creationId xmlns:p14="http://schemas.microsoft.com/office/powerpoint/2010/main" val="183106147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5058" name="Slide Number Placeholder 4"/>
          <p:cNvSpPr>
            <a:spLocks noGrp="1"/>
          </p:cNvSpPr>
          <p:nvPr>
            <p:ph type="sldNum" sz="quarter" idx="12"/>
          </p:nvPr>
        </p:nvSpPr>
        <p:spPr bwMode="auto">
          <a:xfrm>
            <a:off x="4164014" y="6477000"/>
            <a:ext cx="5508625" cy="27463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5720" tIns="45720" rIns="45720" bIns="0" numCol="1" anchor="b" anchorCtr="0" compatLnSpc="1">
            <a:prstTxWarp prst="textNoShape">
              <a:avLst/>
            </a:prstTxWarp>
          </a:bodyPr>
          <a:lstStyle>
            <a:lvl1pPr>
              <a:buClr>
                <a:schemeClr val="accent1"/>
              </a:buClr>
              <a:buSzPct val="80000"/>
              <a:buFont typeface="Wingdings 2" panose="05020102010507070707" pitchFamily="18" charset="2"/>
              <a:buChar char=""/>
              <a:defRPr sz="3200">
                <a:solidFill>
                  <a:schemeClr val="tx1"/>
                </a:solidFill>
                <a:latin typeface="Corbel" panose="020B0503020204020204" pitchFamily="34" charset="0"/>
                <a:ea typeface="MS PGothic" panose="020B0600070205080204" pitchFamily="34" charset="-128"/>
              </a:defRPr>
            </a:lvl1pPr>
            <a:lvl2pPr marL="742950" indent="-285750">
              <a:spcBef>
                <a:spcPct val="20000"/>
              </a:spcBef>
              <a:buClr>
                <a:schemeClr val="accent2"/>
              </a:buClr>
              <a:buSzPct val="90000"/>
              <a:buFont typeface="Wingdings" panose="05000000000000000000" pitchFamily="2" charset="2"/>
              <a:buChar char=""/>
              <a:defRPr sz="2800">
                <a:solidFill>
                  <a:schemeClr val="tx1"/>
                </a:solidFill>
                <a:latin typeface="Corbel" panose="020B0503020204020204" pitchFamily="34" charset="0"/>
                <a:ea typeface="MS PGothic" panose="020B0600070205080204" pitchFamily="34" charset="-128"/>
              </a:defRPr>
            </a:lvl2pPr>
            <a:lvl3pPr marL="1143000" indent="-228600">
              <a:spcBef>
                <a:spcPct val="20000"/>
              </a:spcBef>
              <a:buClr>
                <a:srgbClr val="E66C7D"/>
              </a:buClr>
              <a:buFont typeface="Arial" panose="020B0604020202020204" pitchFamily="34" charset="0"/>
              <a:buChar char="▪"/>
              <a:defRPr sz="2400">
                <a:solidFill>
                  <a:schemeClr val="tx1"/>
                </a:solidFill>
                <a:latin typeface="Corbel" panose="020B0503020204020204" pitchFamily="34" charset="0"/>
                <a:ea typeface="MS PGothic" panose="020B0600070205080204" pitchFamily="34" charset="-128"/>
              </a:defRPr>
            </a:lvl3pPr>
            <a:lvl4pPr marL="1600200" indent="-228600">
              <a:spcBef>
                <a:spcPct val="20000"/>
              </a:spcBef>
              <a:buClr>
                <a:srgbClr val="6BB76D"/>
              </a:buClr>
              <a:buFont typeface="Arial" panose="020B0604020202020204" pitchFamily="34" charset="0"/>
              <a:buChar char="▪"/>
              <a:defRPr sz="2000">
                <a:solidFill>
                  <a:schemeClr val="tx1"/>
                </a:solidFill>
                <a:latin typeface="Corbel" panose="020B0503020204020204" pitchFamily="34" charset="0"/>
                <a:ea typeface="MS PGothic" panose="020B0600070205080204" pitchFamily="34" charset="-128"/>
              </a:defRPr>
            </a:lvl4pPr>
            <a:lvl5pPr marL="2057400" indent="-228600">
              <a:spcBef>
                <a:spcPct val="20000"/>
              </a:spcBef>
              <a:buClr>
                <a:srgbClr val="E88651"/>
              </a:buClr>
              <a:buFont typeface="Wingdings 3" panose="05040102010807070707" pitchFamily="18" charset="2"/>
              <a:buChar char=""/>
              <a:defRPr sz="2000">
                <a:solidFill>
                  <a:schemeClr val="tx1"/>
                </a:solidFill>
                <a:latin typeface="Corbel" panose="020B0503020204020204" pitchFamily="34" charset="0"/>
                <a:ea typeface="MS PGothic" panose="020B0600070205080204" pitchFamily="34" charset="-128"/>
              </a:defRPr>
            </a:lvl5pPr>
            <a:lvl6pPr marL="2514600" indent="-228600" eaLnBrk="0" fontAlgn="base" hangingPunct="0">
              <a:spcBef>
                <a:spcPct val="20000"/>
              </a:spcBef>
              <a:spcAft>
                <a:spcPct val="0"/>
              </a:spcAft>
              <a:buClr>
                <a:srgbClr val="E88651"/>
              </a:buClr>
              <a:buFont typeface="Wingdings 3" panose="05040102010807070707" pitchFamily="18" charset="2"/>
              <a:buChar char=""/>
              <a:defRPr sz="2000">
                <a:solidFill>
                  <a:schemeClr val="tx1"/>
                </a:solidFill>
                <a:latin typeface="Corbel" panose="020B0503020204020204" pitchFamily="34" charset="0"/>
                <a:ea typeface="MS PGothic" panose="020B0600070205080204" pitchFamily="34" charset="-128"/>
              </a:defRPr>
            </a:lvl6pPr>
            <a:lvl7pPr marL="2971800" indent="-228600" eaLnBrk="0" fontAlgn="base" hangingPunct="0">
              <a:spcBef>
                <a:spcPct val="20000"/>
              </a:spcBef>
              <a:spcAft>
                <a:spcPct val="0"/>
              </a:spcAft>
              <a:buClr>
                <a:srgbClr val="E88651"/>
              </a:buClr>
              <a:buFont typeface="Wingdings 3" panose="05040102010807070707" pitchFamily="18" charset="2"/>
              <a:buChar char=""/>
              <a:defRPr sz="2000">
                <a:solidFill>
                  <a:schemeClr val="tx1"/>
                </a:solidFill>
                <a:latin typeface="Corbel" panose="020B0503020204020204" pitchFamily="34" charset="0"/>
                <a:ea typeface="MS PGothic" panose="020B0600070205080204" pitchFamily="34" charset="-128"/>
              </a:defRPr>
            </a:lvl7pPr>
            <a:lvl8pPr marL="3429000" indent="-228600" eaLnBrk="0" fontAlgn="base" hangingPunct="0">
              <a:spcBef>
                <a:spcPct val="20000"/>
              </a:spcBef>
              <a:spcAft>
                <a:spcPct val="0"/>
              </a:spcAft>
              <a:buClr>
                <a:srgbClr val="E88651"/>
              </a:buClr>
              <a:buFont typeface="Wingdings 3" panose="05040102010807070707" pitchFamily="18" charset="2"/>
              <a:buChar char=""/>
              <a:defRPr sz="2000">
                <a:solidFill>
                  <a:schemeClr val="tx1"/>
                </a:solidFill>
                <a:latin typeface="Corbel" panose="020B0503020204020204" pitchFamily="34" charset="0"/>
                <a:ea typeface="MS PGothic" panose="020B0600070205080204" pitchFamily="34" charset="-128"/>
              </a:defRPr>
            </a:lvl8pPr>
            <a:lvl9pPr marL="3886200" indent="-228600" eaLnBrk="0" fontAlgn="base" hangingPunct="0">
              <a:spcBef>
                <a:spcPct val="20000"/>
              </a:spcBef>
              <a:spcAft>
                <a:spcPct val="0"/>
              </a:spcAft>
              <a:buClr>
                <a:srgbClr val="E88651"/>
              </a:buClr>
              <a:buFont typeface="Wingdings 3" panose="05040102010807070707" pitchFamily="18" charset="2"/>
              <a:buChar char=""/>
              <a:defRPr sz="2000">
                <a:solidFill>
                  <a:schemeClr val="tx1"/>
                </a:solidFill>
                <a:latin typeface="Corbel" panose="020B0503020204020204" pitchFamily="34" charset="0"/>
                <a:ea typeface="MS PGothic" panose="020B0600070205080204" pitchFamily="34" charset="-128"/>
              </a:defRPr>
            </a:lvl9pPr>
          </a:lstStyle>
          <a:p>
            <a:pPr algn="l">
              <a:buClrTx/>
              <a:buSzTx/>
              <a:buFontTx/>
              <a:buNone/>
            </a:pPr>
            <a:fld id="{6CA334F4-21B2-4187-93C9-43EF92E0A8E2}" type="slidenum">
              <a:rPr lang="en-US" altLang="en-US" sz="2600">
                <a:solidFill>
                  <a:schemeClr val="bg1"/>
                </a:solidFill>
                <a:latin typeface="Arial" panose="020B0604020202020204" pitchFamily="34" charset="0"/>
              </a:rPr>
              <a:pPr algn="l">
                <a:buClrTx/>
                <a:buSzTx/>
                <a:buFontTx/>
                <a:buNone/>
              </a:pPr>
              <a:t>16</a:t>
            </a:fld>
            <a:endParaRPr lang="en-US" altLang="en-US" sz="2600">
              <a:solidFill>
                <a:schemeClr val="bg1"/>
              </a:solidFill>
              <a:latin typeface="Arial" panose="020B0604020202020204" pitchFamily="34" charset="0"/>
            </a:endParaRPr>
          </a:p>
        </p:txBody>
      </p:sp>
      <p:sp>
        <p:nvSpPr>
          <p:cNvPr id="29699" name="AutoShape 2"/>
          <p:cNvSpPr>
            <a:spLocks noGrp="1" noChangeArrowheads="1"/>
          </p:cNvSpPr>
          <p:nvPr>
            <p:ph type="title"/>
          </p:nvPr>
        </p:nvSpPr>
        <p:spPr>
          <a:xfrm>
            <a:off x="1981200" y="381000"/>
            <a:ext cx="7848600" cy="914400"/>
          </a:xfrm>
        </p:spPr>
        <p:txBody>
          <a:bodyPr/>
          <a:lstStyle/>
          <a:p>
            <a:pPr eaLnBrk="1" hangingPunct="1">
              <a:lnSpc>
                <a:spcPct val="65000"/>
              </a:lnSpc>
              <a:defRPr/>
            </a:pPr>
            <a:r>
              <a:rPr lang="en-US" sz="4800" dirty="0">
                <a:solidFill>
                  <a:schemeClr val="accent1">
                    <a:satMod val="150000"/>
                  </a:schemeClr>
                </a:solidFill>
                <a:ea typeface="ＭＳ Ｐゴシック" charset="0"/>
                <a:cs typeface="+mj-cs"/>
              </a:rPr>
              <a:t>Animal Hair vs. Human Hair</a:t>
            </a:r>
            <a:endParaRPr lang="en-US" sz="4800" b="0" dirty="0">
              <a:solidFill>
                <a:schemeClr val="tx1"/>
              </a:solidFill>
              <a:latin typeface="Kartika" charset="0"/>
              <a:ea typeface="ＭＳ Ｐゴシック" charset="0"/>
              <a:cs typeface="+mj-cs"/>
            </a:endParaRPr>
          </a:p>
        </p:txBody>
      </p:sp>
      <p:pic>
        <p:nvPicPr>
          <p:cNvPr id="45061" name="Picture 5" descr="Ch 3 Imbricate0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718494" y="1471246"/>
            <a:ext cx="1195388" cy="160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5062" name="Picture 6" descr="Ch 3 Spinous0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635944" y="5302984"/>
            <a:ext cx="1277938" cy="160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5063" name="Picture 7" descr="Ch 3 Coronal0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759769" y="3211512"/>
            <a:ext cx="1154113" cy="175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8" name="Google Shape;1425;p193"/>
          <p:cNvGraphicFramePr/>
          <p:nvPr>
            <p:extLst>
              <p:ext uri="{D42A27DB-BD31-4B8C-83A1-F6EECF244321}">
                <p14:modId xmlns:p14="http://schemas.microsoft.com/office/powerpoint/2010/main" val="3532276900"/>
              </p:ext>
            </p:extLst>
          </p:nvPr>
        </p:nvGraphicFramePr>
        <p:xfrm>
          <a:off x="381001" y="1637395"/>
          <a:ext cx="9448799" cy="5014436"/>
        </p:xfrm>
        <a:graphic>
          <a:graphicData uri="http://schemas.openxmlformats.org/drawingml/2006/table">
            <a:tbl>
              <a:tblPr>
                <a:noFill/>
              </a:tblPr>
              <a:tblGrid>
                <a:gridCol w="2204719">
                  <a:extLst>
                    <a:ext uri="{9D8B030D-6E8A-4147-A177-3AD203B41FA5}">
                      <a16:colId xmlns:a16="http://schemas.microsoft.com/office/drawing/2014/main" val="20000"/>
                    </a:ext>
                  </a:extLst>
                </a:gridCol>
                <a:gridCol w="3779520">
                  <a:extLst>
                    <a:ext uri="{9D8B030D-6E8A-4147-A177-3AD203B41FA5}">
                      <a16:colId xmlns:a16="http://schemas.microsoft.com/office/drawing/2014/main" val="20001"/>
                    </a:ext>
                  </a:extLst>
                </a:gridCol>
                <a:gridCol w="3464560">
                  <a:extLst>
                    <a:ext uri="{9D8B030D-6E8A-4147-A177-3AD203B41FA5}">
                      <a16:colId xmlns:a16="http://schemas.microsoft.com/office/drawing/2014/main" val="20002"/>
                    </a:ext>
                  </a:extLst>
                </a:gridCol>
              </a:tblGrid>
              <a:tr h="645039">
                <a:tc>
                  <a:txBody>
                    <a:bodyPr/>
                    <a:lstStyle/>
                    <a:p>
                      <a:pPr marL="0" lvl="0" indent="0" algn="ctr" rtl="0">
                        <a:spcBef>
                          <a:spcPts val="0"/>
                        </a:spcBef>
                        <a:spcAft>
                          <a:spcPts val="0"/>
                        </a:spcAft>
                        <a:buNone/>
                      </a:pPr>
                      <a:endParaRPr sz="2400" dirty="0"/>
                    </a:p>
                  </a:txBody>
                  <a:tcPr marL="91425" marR="91425" marT="91425" marB="91425"/>
                </a:tc>
                <a:tc>
                  <a:txBody>
                    <a:bodyPr/>
                    <a:lstStyle/>
                    <a:p>
                      <a:pPr marL="0" lvl="0" indent="0" algn="ctr" rtl="0">
                        <a:spcBef>
                          <a:spcPts val="0"/>
                        </a:spcBef>
                        <a:spcAft>
                          <a:spcPts val="0"/>
                        </a:spcAft>
                        <a:buNone/>
                      </a:pPr>
                      <a:r>
                        <a:rPr lang="en-US" sz="2400" dirty="0"/>
                        <a:t>Animal</a:t>
                      </a:r>
                      <a:endParaRPr sz="2400" dirty="0"/>
                    </a:p>
                  </a:txBody>
                  <a:tcPr marL="91425" marR="91425" marT="91425" marB="91425"/>
                </a:tc>
                <a:tc>
                  <a:txBody>
                    <a:bodyPr/>
                    <a:lstStyle/>
                    <a:p>
                      <a:pPr marL="0" lvl="0" indent="0" algn="ctr" rtl="0">
                        <a:spcBef>
                          <a:spcPts val="0"/>
                        </a:spcBef>
                        <a:spcAft>
                          <a:spcPts val="0"/>
                        </a:spcAft>
                        <a:buNone/>
                      </a:pPr>
                      <a:r>
                        <a:rPr lang="en-US" sz="2400"/>
                        <a:t>Human</a:t>
                      </a:r>
                      <a:endParaRPr sz="2400"/>
                    </a:p>
                  </a:txBody>
                  <a:tcPr marL="91425" marR="91425" marT="91425" marB="91425"/>
                </a:tc>
                <a:extLst>
                  <a:ext uri="{0D108BD9-81ED-4DB2-BD59-A6C34878D82A}">
                    <a16:rowId xmlns:a16="http://schemas.microsoft.com/office/drawing/2014/main" val="10000"/>
                  </a:ext>
                </a:extLst>
              </a:tr>
              <a:tr h="1183761">
                <a:tc>
                  <a:txBody>
                    <a:bodyPr/>
                    <a:lstStyle/>
                    <a:p>
                      <a:pPr marL="0" lvl="0" indent="0" algn="ctr" rtl="0">
                        <a:spcBef>
                          <a:spcPts val="0"/>
                        </a:spcBef>
                        <a:spcAft>
                          <a:spcPts val="0"/>
                        </a:spcAft>
                        <a:buNone/>
                      </a:pPr>
                      <a:r>
                        <a:rPr lang="en-US" sz="2400"/>
                        <a:t>cuticle</a:t>
                      </a:r>
                      <a:endParaRPr sz="2400"/>
                    </a:p>
                  </a:txBody>
                  <a:tcPr marL="91425" marR="91425" marT="91425" marB="91425"/>
                </a:tc>
                <a:tc>
                  <a:txBody>
                    <a:bodyPr/>
                    <a:lstStyle/>
                    <a:p>
                      <a:pPr marL="0" lvl="0" indent="0" algn="ctr" rtl="0">
                        <a:spcBef>
                          <a:spcPts val="0"/>
                        </a:spcBef>
                        <a:spcAft>
                          <a:spcPts val="0"/>
                        </a:spcAft>
                        <a:buNone/>
                      </a:pPr>
                      <a:r>
                        <a:rPr lang="en-US" sz="2400" dirty="0"/>
                        <a:t>Crowns (</a:t>
                      </a:r>
                      <a:r>
                        <a:rPr lang="en-US" sz="2400" dirty="0" err="1"/>
                        <a:t>cornal</a:t>
                      </a:r>
                      <a:r>
                        <a:rPr lang="en-US" sz="2400" dirty="0"/>
                        <a:t>) or petals (spinous) or </a:t>
                      </a:r>
                      <a:r>
                        <a:rPr lang="en-US" sz="2400" dirty="0" err="1"/>
                        <a:t>inbricate</a:t>
                      </a:r>
                      <a:r>
                        <a:rPr lang="en-US" sz="2400" baseline="0" dirty="0"/>
                        <a:t> </a:t>
                      </a:r>
                      <a:endParaRPr sz="2400" dirty="0"/>
                    </a:p>
                  </a:txBody>
                  <a:tcPr marL="91425" marR="91425" marT="91425" marB="91425"/>
                </a:tc>
                <a:tc>
                  <a:txBody>
                    <a:bodyPr/>
                    <a:lstStyle/>
                    <a:p>
                      <a:pPr marL="0" lvl="0" indent="0" algn="ctr" rtl="0">
                        <a:spcBef>
                          <a:spcPts val="0"/>
                        </a:spcBef>
                        <a:spcAft>
                          <a:spcPts val="0"/>
                        </a:spcAft>
                        <a:buNone/>
                      </a:pPr>
                      <a:r>
                        <a:rPr lang="en-US" sz="2400" dirty="0"/>
                        <a:t>flattened and narrow (imbricate)</a:t>
                      </a:r>
                      <a:endParaRPr sz="2400" dirty="0"/>
                    </a:p>
                  </a:txBody>
                  <a:tcPr marL="91425" marR="91425" marT="91425" marB="91425"/>
                </a:tc>
                <a:extLst>
                  <a:ext uri="{0D108BD9-81ED-4DB2-BD59-A6C34878D82A}">
                    <a16:rowId xmlns:a16="http://schemas.microsoft.com/office/drawing/2014/main" val="10001"/>
                  </a:ext>
                </a:extLst>
              </a:tr>
              <a:tr h="1075088">
                <a:tc>
                  <a:txBody>
                    <a:bodyPr/>
                    <a:lstStyle/>
                    <a:p>
                      <a:pPr marL="0" lvl="0" indent="0" algn="ctr" rtl="0">
                        <a:spcBef>
                          <a:spcPts val="0"/>
                        </a:spcBef>
                        <a:spcAft>
                          <a:spcPts val="0"/>
                        </a:spcAft>
                        <a:buNone/>
                      </a:pPr>
                      <a:r>
                        <a:rPr lang="en-US" sz="2400"/>
                        <a:t>pigment</a:t>
                      </a:r>
                      <a:endParaRPr sz="2400"/>
                    </a:p>
                  </a:txBody>
                  <a:tcPr marL="91425" marR="91425" marT="91425" marB="91425"/>
                </a:tc>
                <a:tc>
                  <a:txBody>
                    <a:bodyPr/>
                    <a:lstStyle/>
                    <a:p>
                      <a:pPr marL="0" lvl="0" indent="0" algn="ctr" rtl="0">
                        <a:spcBef>
                          <a:spcPts val="0"/>
                        </a:spcBef>
                        <a:spcAft>
                          <a:spcPts val="0"/>
                        </a:spcAft>
                        <a:buNone/>
                      </a:pPr>
                      <a:r>
                        <a:rPr lang="en-US" sz="2400"/>
                        <a:t>denser towards medulla</a:t>
                      </a:r>
                      <a:endParaRPr sz="2400"/>
                    </a:p>
                  </a:txBody>
                  <a:tcPr marL="91425" marR="91425" marT="91425" marB="91425"/>
                </a:tc>
                <a:tc>
                  <a:txBody>
                    <a:bodyPr/>
                    <a:lstStyle/>
                    <a:p>
                      <a:pPr marL="0" lvl="0" indent="0" algn="ctr" rtl="0">
                        <a:spcBef>
                          <a:spcPts val="0"/>
                        </a:spcBef>
                        <a:spcAft>
                          <a:spcPts val="0"/>
                        </a:spcAft>
                        <a:buNone/>
                      </a:pPr>
                      <a:r>
                        <a:rPr lang="en-US" sz="2400"/>
                        <a:t>denser towards cuticle</a:t>
                      </a:r>
                      <a:endParaRPr sz="2400"/>
                    </a:p>
                  </a:txBody>
                  <a:tcPr marL="91425" marR="91425" marT="91425" marB="91425"/>
                </a:tc>
                <a:extLst>
                  <a:ext uri="{0D108BD9-81ED-4DB2-BD59-A6C34878D82A}">
                    <a16:rowId xmlns:a16="http://schemas.microsoft.com/office/drawing/2014/main" val="10002"/>
                  </a:ext>
                </a:extLst>
              </a:tr>
              <a:tr h="921858">
                <a:tc>
                  <a:txBody>
                    <a:bodyPr/>
                    <a:lstStyle/>
                    <a:p>
                      <a:pPr marL="0" lvl="0" indent="0" algn="ctr" rtl="0">
                        <a:spcBef>
                          <a:spcPts val="0"/>
                        </a:spcBef>
                        <a:spcAft>
                          <a:spcPts val="0"/>
                        </a:spcAft>
                        <a:buNone/>
                      </a:pPr>
                      <a:r>
                        <a:rPr lang="en-US" sz="2400"/>
                        <a:t>color</a:t>
                      </a:r>
                      <a:endParaRPr sz="2400"/>
                    </a:p>
                  </a:txBody>
                  <a:tcPr marL="91425" marR="91425" marT="91425" marB="91425"/>
                </a:tc>
                <a:tc>
                  <a:txBody>
                    <a:bodyPr/>
                    <a:lstStyle/>
                    <a:p>
                      <a:pPr marL="0" lvl="0" indent="0" algn="ctr" rtl="0">
                        <a:spcBef>
                          <a:spcPts val="0"/>
                        </a:spcBef>
                        <a:spcAft>
                          <a:spcPts val="0"/>
                        </a:spcAft>
                        <a:buNone/>
                      </a:pPr>
                      <a:r>
                        <a:rPr lang="en-US" sz="2400" dirty="0"/>
                        <a:t>Can be multiple colors on one strand of hair</a:t>
                      </a:r>
                      <a:endParaRPr sz="2400" dirty="0"/>
                    </a:p>
                  </a:txBody>
                  <a:tcPr marL="91425" marR="91425" marT="91425" marB="91425"/>
                </a:tc>
                <a:tc>
                  <a:txBody>
                    <a:bodyPr/>
                    <a:lstStyle/>
                    <a:p>
                      <a:pPr marL="0" lvl="0" indent="0" algn="ctr" rtl="0">
                        <a:spcBef>
                          <a:spcPts val="0"/>
                        </a:spcBef>
                        <a:spcAft>
                          <a:spcPts val="0"/>
                        </a:spcAft>
                        <a:buNone/>
                      </a:pPr>
                      <a:r>
                        <a:rPr lang="en-US" sz="2400" dirty="0"/>
                        <a:t>Tends to be one color on a strand</a:t>
                      </a:r>
                      <a:endParaRPr sz="2400" dirty="0"/>
                    </a:p>
                  </a:txBody>
                  <a:tcPr marL="91425" marR="91425" marT="91425" marB="91425"/>
                </a:tc>
                <a:extLst>
                  <a:ext uri="{0D108BD9-81ED-4DB2-BD59-A6C34878D82A}">
                    <a16:rowId xmlns:a16="http://schemas.microsoft.com/office/drawing/2014/main" val="10003"/>
                  </a:ext>
                </a:extLst>
              </a:tr>
              <a:tr h="1075088">
                <a:tc>
                  <a:txBody>
                    <a:bodyPr/>
                    <a:lstStyle/>
                    <a:p>
                      <a:pPr marL="0" lvl="0" indent="0" algn="ctr" rtl="0">
                        <a:spcBef>
                          <a:spcPts val="0"/>
                        </a:spcBef>
                        <a:spcAft>
                          <a:spcPts val="0"/>
                        </a:spcAft>
                        <a:buNone/>
                      </a:pPr>
                      <a:r>
                        <a:rPr lang="en-US" sz="2400" dirty="0"/>
                        <a:t>medullary index </a:t>
                      </a:r>
                      <a:r>
                        <a:rPr lang="en-US" altLang="en-US" sz="1400" dirty="0"/>
                        <a:t>The ratio of the diameter of the medulla to the diameter of the entire hair</a:t>
                      </a:r>
                      <a:endParaRPr sz="1400" dirty="0"/>
                    </a:p>
                  </a:txBody>
                  <a:tcPr marL="91425" marR="91425" marT="91425" marB="91425"/>
                </a:tc>
                <a:tc>
                  <a:txBody>
                    <a:bodyPr/>
                    <a:lstStyle/>
                    <a:p>
                      <a:pPr marL="0" lvl="0" indent="0" algn="ctr" rtl="0">
                        <a:spcBef>
                          <a:spcPts val="0"/>
                        </a:spcBef>
                        <a:spcAft>
                          <a:spcPts val="0"/>
                        </a:spcAft>
                        <a:buNone/>
                      </a:pPr>
                      <a:r>
                        <a:rPr lang="en-US" sz="2400" dirty="0">
                          <a:solidFill>
                            <a:schemeClr val="dk1"/>
                          </a:solidFill>
                        </a:rPr>
                        <a:t>½ or more</a:t>
                      </a:r>
                      <a:endParaRPr sz="2400" dirty="0"/>
                    </a:p>
                  </a:txBody>
                  <a:tcPr marL="91425" marR="91425" marT="91425" marB="91425"/>
                </a:tc>
                <a:tc>
                  <a:txBody>
                    <a:bodyPr/>
                    <a:lstStyle/>
                    <a:p>
                      <a:pPr marL="0" lvl="0" indent="0" algn="ctr" rtl="0">
                        <a:spcBef>
                          <a:spcPts val="0"/>
                        </a:spcBef>
                        <a:spcAft>
                          <a:spcPts val="0"/>
                        </a:spcAft>
                        <a:buNone/>
                      </a:pPr>
                      <a:r>
                        <a:rPr lang="en-US" sz="2400" dirty="0">
                          <a:solidFill>
                            <a:schemeClr val="dk1"/>
                          </a:solidFill>
                        </a:rPr>
                        <a:t>1/3 or less</a:t>
                      </a:r>
                      <a:endParaRPr sz="2400" dirty="0"/>
                    </a:p>
                  </a:txBody>
                  <a:tcPr marL="91425" marR="91425" marT="91425" marB="91425"/>
                </a:tc>
                <a:extLst>
                  <a:ext uri="{0D108BD9-81ED-4DB2-BD59-A6C34878D82A}">
                    <a16:rowId xmlns:a16="http://schemas.microsoft.com/office/drawing/2014/main" val="10004"/>
                  </a:ext>
                </a:extLst>
              </a:tr>
            </a:tbl>
          </a:graphicData>
        </a:graphic>
      </p:graphicFrame>
    </p:spTree>
  </p:cSld>
  <p:clrMapOvr>
    <a:masterClrMapping/>
  </p:clrMapOvr>
  <p:transition spd="slow"/>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eaLnBrk="1" fontAlgn="auto" hangingPunct="1">
              <a:spcAft>
                <a:spcPts val="0"/>
              </a:spcAft>
              <a:defRPr/>
            </a:pPr>
            <a:r>
              <a:rPr lang="en-US" dirty="0">
                <a:solidFill>
                  <a:schemeClr val="accent1">
                    <a:satMod val="150000"/>
                  </a:schemeClr>
                </a:solidFill>
                <a:ea typeface="+mj-ea"/>
                <a:cs typeface="+mj-cs"/>
              </a:rPr>
              <a:t>What Can We Find Out From Hair?</a:t>
            </a:r>
          </a:p>
        </p:txBody>
      </p:sp>
      <p:sp>
        <p:nvSpPr>
          <p:cNvPr id="3" name="Content Placeholder 2"/>
          <p:cNvSpPr>
            <a:spLocks noGrp="1"/>
          </p:cNvSpPr>
          <p:nvPr>
            <p:ph idx="1"/>
          </p:nvPr>
        </p:nvSpPr>
        <p:spPr/>
        <p:txBody>
          <a:bodyPr/>
          <a:lstStyle/>
          <a:p>
            <a:pPr eaLnBrk="1" hangingPunct="1"/>
            <a:r>
              <a:rPr lang="en-US" altLang="en-US"/>
              <a:t>Neutron activation analysis (NAA) can identify fourteen specific elements in hair, greatly increasing the accuracy of matches.</a:t>
            </a:r>
          </a:p>
          <a:p>
            <a:pPr eaLnBrk="1" hangingPunct="1"/>
            <a:r>
              <a:rPr lang="en-US" altLang="en-US"/>
              <a:t>Hair can be used to detect exposure to poisons or narcotics.</a:t>
            </a:r>
          </a:p>
          <a:p>
            <a:pPr eaLnBrk="1" hangingPunct="1"/>
            <a:r>
              <a:rPr lang="en-US" altLang="en-US"/>
              <a:t>The average hair grows 1.3 cm each month, allowing forensic chemists to determine when exposure occurred.</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2000"/>
                                        <p:tgtEl>
                                          <p:spTgt spid="3">
                                            <p:txEl>
                                              <p:pRg st="1" end="1"/>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Number Placeholder 4"/>
          <p:cNvSpPr>
            <a:spLocks noGrp="1"/>
          </p:cNvSpPr>
          <p:nvPr>
            <p:ph type="sldNum" sz="quarter" idx="12"/>
          </p:nvPr>
        </p:nvSpPr>
        <p:spPr bwMode="auto">
          <a:xfrm>
            <a:off x="4164014" y="6477000"/>
            <a:ext cx="5508625" cy="27463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5720" tIns="45720" rIns="45720" bIns="0" numCol="1" anchor="b" anchorCtr="0" compatLnSpc="1">
            <a:prstTxWarp prst="textNoShape">
              <a:avLst/>
            </a:prstTxWarp>
          </a:bodyPr>
          <a:lstStyle>
            <a:lvl1pPr>
              <a:buClr>
                <a:schemeClr val="accent1"/>
              </a:buClr>
              <a:buSzPct val="80000"/>
              <a:buFont typeface="Wingdings 2" panose="05020102010507070707" pitchFamily="18" charset="2"/>
              <a:buChar char=""/>
              <a:defRPr sz="3200">
                <a:solidFill>
                  <a:schemeClr val="tx1"/>
                </a:solidFill>
                <a:latin typeface="Corbel" panose="020B0503020204020204" pitchFamily="34" charset="0"/>
                <a:ea typeface="MS PGothic" panose="020B0600070205080204" pitchFamily="34" charset="-128"/>
              </a:defRPr>
            </a:lvl1pPr>
            <a:lvl2pPr marL="742950" indent="-285750">
              <a:spcBef>
                <a:spcPct val="20000"/>
              </a:spcBef>
              <a:buClr>
                <a:schemeClr val="accent2"/>
              </a:buClr>
              <a:buSzPct val="90000"/>
              <a:buFont typeface="Wingdings" panose="05000000000000000000" pitchFamily="2" charset="2"/>
              <a:buChar char=""/>
              <a:defRPr sz="2800">
                <a:solidFill>
                  <a:schemeClr val="tx1"/>
                </a:solidFill>
                <a:latin typeface="Corbel" panose="020B0503020204020204" pitchFamily="34" charset="0"/>
                <a:ea typeface="MS PGothic" panose="020B0600070205080204" pitchFamily="34" charset="-128"/>
              </a:defRPr>
            </a:lvl2pPr>
            <a:lvl3pPr marL="1143000" indent="-228600">
              <a:spcBef>
                <a:spcPct val="20000"/>
              </a:spcBef>
              <a:buClr>
                <a:srgbClr val="E66C7D"/>
              </a:buClr>
              <a:buFont typeface="Arial" panose="020B0604020202020204" pitchFamily="34" charset="0"/>
              <a:buChar char="▪"/>
              <a:defRPr sz="2400">
                <a:solidFill>
                  <a:schemeClr val="tx1"/>
                </a:solidFill>
                <a:latin typeface="Corbel" panose="020B0503020204020204" pitchFamily="34" charset="0"/>
                <a:ea typeface="MS PGothic" panose="020B0600070205080204" pitchFamily="34" charset="-128"/>
              </a:defRPr>
            </a:lvl3pPr>
            <a:lvl4pPr marL="1600200" indent="-228600">
              <a:spcBef>
                <a:spcPct val="20000"/>
              </a:spcBef>
              <a:buClr>
                <a:srgbClr val="6BB76D"/>
              </a:buClr>
              <a:buFont typeface="Arial" panose="020B0604020202020204" pitchFamily="34" charset="0"/>
              <a:buChar char="▪"/>
              <a:defRPr sz="2000">
                <a:solidFill>
                  <a:schemeClr val="tx1"/>
                </a:solidFill>
                <a:latin typeface="Corbel" panose="020B0503020204020204" pitchFamily="34" charset="0"/>
                <a:ea typeface="MS PGothic" panose="020B0600070205080204" pitchFamily="34" charset="-128"/>
              </a:defRPr>
            </a:lvl4pPr>
            <a:lvl5pPr marL="2057400" indent="-228600">
              <a:spcBef>
                <a:spcPct val="20000"/>
              </a:spcBef>
              <a:buClr>
                <a:srgbClr val="E88651"/>
              </a:buClr>
              <a:buFont typeface="Wingdings 3" panose="05040102010807070707" pitchFamily="18" charset="2"/>
              <a:buChar char=""/>
              <a:defRPr sz="2000">
                <a:solidFill>
                  <a:schemeClr val="tx1"/>
                </a:solidFill>
                <a:latin typeface="Corbel" panose="020B0503020204020204" pitchFamily="34" charset="0"/>
                <a:ea typeface="MS PGothic" panose="020B0600070205080204" pitchFamily="34" charset="-128"/>
              </a:defRPr>
            </a:lvl5pPr>
            <a:lvl6pPr marL="2514600" indent="-228600" eaLnBrk="0" fontAlgn="base" hangingPunct="0">
              <a:spcBef>
                <a:spcPct val="20000"/>
              </a:spcBef>
              <a:spcAft>
                <a:spcPct val="0"/>
              </a:spcAft>
              <a:buClr>
                <a:srgbClr val="E88651"/>
              </a:buClr>
              <a:buFont typeface="Wingdings 3" panose="05040102010807070707" pitchFamily="18" charset="2"/>
              <a:buChar char=""/>
              <a:defRPr sz="2000">
                <a:solidFill>
                  <a:schemeClr val="tx1"/>
                </a:solidFill>
                <a:latin typeface="Corbel" panose="020B0503020204020204" pitchFamily="34" charset="0"/>
                <a:ea typeface="MS PGothic" panose="020B0600070205080204" pitchFamily="34" charset="-128"/>
              </a:defRPr>
            </a:lvl6pPr>
            <a:lvl7pPr marL="2971800" indent="-228600" eaLnBrk="0" fontAlgn="base" hangingPunct="0">
              <a:spcBef>
                <a:spcPct val="20000"/>
              </a:spcBef>
              <a:spcAft>
                <a:spcPct val="0"/>
              </a:spcAft>
              <a:buClr>
                <a:srgbClr val="E88651"/>
              </a:buClr>
              <a:buFont typeface="Wingdings 3" panose="05040102010807070707" pitchFamily="18" charset="2"/>
              <a:buChar char=""/>
              <a:defRPr sz="2000">
                <a:solidFill>
                  <a:schemeClr val="tx1"/>
                </a:solidFill>
                <a:latin typeface="Corbel" panose="020B0503020204020204" pitchFamily="34" charset="0"/>
                <a:ea typeface="MS PGothic" panose="020B0600070205080204" pitchFamily="34" charset="-128"/>
              </a:defRPr>
            </a:lvl7pPr>
            <a:lvl8pPr marL="3429000" indent="-228600" eaLnBrk="0" fontAlgn="base" hangingPunct="0">
              <a:spcBef>
                <a:spcPct val="20000"/>
              </a:spcBef>
              <a:spcAft>
                <a:spcPct val="0"/>
              </a:spcAft>
              <a:buClr>
                <a:srgbClr val="E88651"/>
              </a:buClr>
              <a:buFont typeface="Wingdings 3" panose="05040102010807070707" pitchFamily="18" charset="2"/>
              <a:buChar char=""/>
              <a:defRPr sz="2000">
                <a:solidFill>
                  <a:schemeClr val="tx1"/>
                </a:solidFill>
                <a:latin typeface="Corbel" panose="020B0503020204020204" pitchFamily="34" charset="0"/>
                <a:ea typeface="MS PGothic" panose="020B0600070205080204" pitchFamily="34" charset="-128"/>
              </a:defRPr>
            </a:lvl8pPr>
            <a:lvl9pPr marL="3886200" indent="-228600" eaLnBrk="0" fontAlgn="base" hangingPunct="0">
              <a:spcBef>
                <a:spcPct val="20000"/>
              </a:spcBef>
              <a:spcAft>
                <a:spcPct val="0"/>
              </a:spcAft>
              <a:buClr>
                <a:srgbClr val="E88651"/>
              </a:buClr>
              <a:buFont typeface="Wingdings 3" panose="05040102010807070707" pitchFamily="18" charset="2"/>
              <a:buChar char=""/>
              <a:defRPr sz="2000">
                <a:solidFill>
                  <a:schemeClr val="tx1"/>
                </a:solidFill>
                <a:latin typeface="Corbel" panose="020B0503020204020204" pitchFamily="34" charset="0"/>
                <a:ea typeface="MS PGothic" panose="020B0600070205080204" pitchFamily="34" charset="-128"/>
              </a:defRPr>
            </a:lvl9pPr>
          </a:lstStyle>
          <a:p>
            <a:pPr algn="l">
              <a:buClrTx/>
              <a:buSzTx/>
              <a:buFontTx/>
              <a:buNone/>
            </a:pPr>
            <a:fld id="{37181E61-D8EA-4CA2-99AA-12B28C834599}" type="slidenum">
              <a:rPr lang="en-US" altLang="en-US" sz="2600">
                <a:solidFill>
                  <a:schemeClr val="bg1"/>
                </a:solidFill>
                <a:latin typeface="Arial" panose="020B0604020202020204" pitchFamily="34" charset="0"/>
              </a:rPr>
              <a:pPr algn="l">
                <a:buClrTx/>
                <a:buSzTx/>
                <a:buFontTx/>
                <a:buNone/>
              </a:pPr>
              <a:t>18</a:t>
            </a:fld>
            <a:endParaRPr lang="en-US" altLang="en-US" sz="2600">
              <a:solidFill>
                <a:schemeClr val="bg1"/>
              </a:solidFill>
              <a:latin typeface="Arial" panose="020B0604020202020204" pitchFamily="34" charset="0"/>
            </a:endParaRPr>
          </a:p>
        </p:txBody>
      </p:sp>
      <p:sp>
        <p:nvSpPr>
          <p:cNvPr id="32771" name="AutoShape 2"/>
          <p:cNvSpPr>
            <a:spLocks noGrp="1" noChangeArrowheads="1"/>
          </p:cNvSpPr>
          <p:nvPr>
            <p:ph type="title"/>
          </p:nvPr>
        </p:nvSpPr>
        <p:spPr/>
        <p:txBody>
          <a:bodyPr/>
          <a:lstStyle/>
          <a:p>
            <a:pPr eaLnBrk="1" hangingPunct="1">
              <a:defRPr/>
            </a:pPr>
            <a:r>
              <a:rPr lang="en-US" dirty="0">
                <a:solidFill>
                  <a:srgbClr val="F0AD00"/>
                </a:solidFill>
                <a:latin typeface="Arial Black" charset="0"/>
                <a:ea typeface="ＭＳ Ｐゴシック" charset="0"/>
                <a:cs typeface="+mj-cs"/>
              </a:rPr>
              <a:t>DNA from Hair</a:t>
            </a:r>
          </a:p>
        </p:txBody>
      </p:sp>
      <p:sp>
        <p:nvSpPr>
          <p:cNvPr id="49156" name="Rectangle 3"/>
          <p:cNvSpPr>
            <a:spLocks noGrp="1" noChangeArrowheads="1"/>
          </p:cNvSpPr>
          <p:nvPr>
            <p:ph type="body" idx="1"/>
          </p:nvPr>
        </p:nvSpPr>
        <p:spPr>
          <a:xfrm>
            <a:off x="381000" y="1676400"/>
            <a:ext cx="11353800" cy="4114800"/>
          </a:xfrm>
        </p:spPr>
        <p:txBody>
          <a:bodyPr/>
          <a:lstStyle/>
          <a:p>
            <a:pPr eaLnBrk="1" hangingPunct="1">
              <a:buFont typeface="Wingdings" panose="05000000000000000000" pitchFamily="2" charset="2"/>
              <a:buChar char="§"/>
            </a:pPr>
            <a:r>
              <a:rPr lang="en-US" altLang="en-US" dirty="0"/>
              <a:t>The root contains nuclear DNA. If the hair has been forcibly removed, some follicular tissue may be attached containing DNA.  Individual evidence</a:t>
            </a:r>
          </a:p>
          <a:p>
            <a:pPr eaLnBrk="1" hangingPunct="1">
              <a:buFont typeface="Wingdings" panose="05000000000000000000" pitchFamily="2" charset="2"/>
              <a:buChar char="§"/>
            </a:pPr>
            <a:endParaRPr lang="en-US" altLang="en-US" dirty="0"/>
          </a:p>
          <a:p>
            <a:pPr eaLnBrk="1" hangingPunct="1">
              <a:buFont typeface="Wingdings" panose="05000000000000000000" pitchFamily="2" charset="2"/>
              <a:buChar char="§"/>
            </a:pPr>
            <a:r>
              <a:rPr lang="en-US" altLang="en-US" dirty="0"/>
              <a:t>The hair shaft contains abundant mitochondrial DNA, inherited only from the mother. This process is more difficult and costly than using nuclear DNA.   Class evidence</a:t>
            </a:r>
          </a:p>
          <a:p>
            <a:pPr eaLnBrk="1" hangingPunct="1">
              <a:buFont typeface="Wingdings" panose="05000000000000000000" pitchFamily="2" charset="2"/>
              <a:buNone/>
            </a:pPr>
            <a:endParaRPr lang="en-US" altLang="en-US" dirty="0">
              <a:latin typeface="Arial" panose="020B0604020202020204" pitchFamily="34" charset="0"/>
            </a:endParaRPr>
          </a:p>
          <a:p>
            <a:pPr eaLnBrk="1" hangingPunct="1">
              <a:buFont typeface="Wingdings" panose="05000000000000000000" pitchFamily="2" charset="2"/>
              <a:buNone/>
            </a:pPr>
            <a:endParaRPr lang="en-US" altLang="en-US" dirty="0">
              <a:latin typeface="Arial" panose="020B0604020202020204" pitchFamily="34"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a:solidFill>
                  <a:schemeClr val="accent1">
                    <a:satMod val="150000"/>
                  </a:schemeClr>
                </a:solidFill>
                <a:ea typeface="+mj-ea"/>
                <a:cs typeface="+mj-cs"/>
              </a:rPr>
              <a:t>Other Hair Info</a:t>
            </a:r>
          </a:p>
        </p:txBody>
      </p:sp>
      <p:sp>
        <p:nvSpPr>
          <p:cNvPr id="3" name="Content Placeholder 2"/>
          <p:cNvSpPr>
            <a:spLocks noGrp="1"/>
          </p:cNvSpPr>
          <p:nvPr>
            <p:ph idx="1"/>
          </p:nvPr>
        </p:nvSpPr>
        <p:spPr/>
        <p:txBody>
          <a:bodyPr/>
          <a:lstStyle/>
          <a:p>
            <a:pPr eaLnBrk="1" hangingPunct="1"/>
            <a:r>
              <a:rPr lang="en-US" altLang="en-US" sz="4800" dirty="0"/>
              <a:t>Number of hairs on typical heads</a:t>
            </a:r>
          </a:p>
          <a:p>
            <a:pPr lvl="1" eaLnBrk="1" hangingPunct="1"/>
            <a:r>
              <a:rPr lang="en-US" altLang="en-US" sz="4400" dirty="0"/>
              <a:t>Redheads = ~80,000</a:t>
            </a:r>
          </a:p>
          <a:p>
            <a:pPr lvl="1" eaLnBrk="1" hangingPunct="1"/>
            <a:r>
              <a:rPr lang="en-US" altLang="en-US" sz="4400" dirty="0"/>
              <a:t>Dark hair = ~100,000</a:t>
            </a:r>
          </a:p>
          <a:p>
            <a:pPr lvl="1" eaLnBrk="1" hangingPunct="1"/>
            <a:r>
              <a:rPr lang="en-US" altLang="en-US" sz="4400" dirty="0"/>
              <a:t>Blondes = ~120,000</a:t>
            </a:r>
          </a:p>
          <a:p>
            <a:pPr eaLnBrk="1" hangingPunct="1"/>
            <a:endParaRPr lang="en-US" altLang="en-US"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2000"/>
                                        <p:tgtEl>
                                          <p:spTgt spid="3">
                                            <p:txEl>
                                              <p:pRg st="1" end="1"/>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Number Placeholder 4"/>
          <p:cNvSpPr>
            <a:spLocks noGrp="1"/>
          </p:cNvSpPr>
          <p:nvPr>
            <p:ph type="sldNum" sz="quarter" idx="12"/>
          </p:nvPr>
        </p:nvSpPr>
        <p:spPr bwMode="auto">
          <a:xfrm>
            <a:off x="4164014" y="6477000"/>
            <a:ext cx="5508625" cy="27463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5720" tIns="45720" rIns="45720" bIns="0" numCol="1" anchor="b" anchorCtr="0" compatLnSpc="1">
            <a:prstTxWarp prst="textNoShape">
              <a:avLst/>
            </a:prstTxWarp>
          </a:bodyPr>
          <a:lstStyle>
            <a:lvl1pPr>
              <a:buClr>
                <a:schemeClr val="accent1"/>
              </a:buClr>
              <a:buSzPct val="80000"/>
              <a:buFont typeface="Wingdings 2" panose="05020102010507070707" pitchFamily="18" charset="2"/>
              <a:buChar char=""/>
              <a:defRPr sz="3200">
                <a:solidFill>
                  <a:schemeClr val="tx1"/>
                </a:solidFill>
                <a:latin typeface="Corbel" panose="020B0503020204020204" pitchFamily="34" charset="0"/>
                <a:ea typeface="MS PGothic" panose="020B0600070205080204" pitchFamily="34" charset="-128"/>
              </a:defRPr>
            </a:lvl1pPr>
            <a:lvl2pPr marL="742950" indent="-285750">
              <a:spcBef>
                <a:spcPct val="20000"/>
              </a:spcBef>
              <a:buClr>
                <a:schemeClr val="accent2"/>
              </a:buClr>
              <a:buSzPct val="90000"/>
              <a:buFont typeface="Wingdings" panose="05000000000000000000" pitchFamily="2" charset="2"/>
              <a:buChar char=""/>
              <a:defRPr sz="2800">
                <a:solidFill>
                  <a:schemeClr val="tx1"/>
                </a:solidFill>
                <a:latin typeface="Corbel" panose="020B0503020204020204" pitchFamily="34" charset="0"/>
                <a:ea typeface="MS PGothic" panose="020B0600070205080204" pitchFamily="34" charset="-128"/>
              </a:defRPr>
            </a:lvl2pPr>
            <a:lvl3pPr marL="1143000" indent="-228600">
              <a:spcBef>
                <a:spcPct val="20000"/>
              </a:spcBef>
              <a:buClr>
                <a:srgbClr val="E66C7D"/>
              </a:buClr>
              <a:buFont typeface="Arial" panose="020B0604020202020204" pitchFamily="34" charset="0"/>
              <a:buChar char="▪"/>
              <a:defRPr sz="2400">
                <a:solidFill>
                  <a:schemeClr val="tx1"/>
                </a:solidFill>
                <a:latin typeface="Corbel" panose="020B0503020204020204" pitchFamily="34" charset="0"/>
                <a:ea typeface="MS PGothic" panose="020B0600070205080204" pitchFamily="34" charset="-128"/>
              </a:defRPr>
            </a:lvl3pPr>
            <a:lvl4pPr marL="1600200" indent="-228600">
              <a:spcBef>
                <a:spcPct val="20000"/>
              </a:spcBef>
              <a:buClr>
                <a:srgbClr val="6BB76D"/>
              </a:buClr>
              <a:buFont typeface="Arial" panose="020B0604020202020204" pitchFamily="34" charset="0"/>
              <a:buChar char="▪"/>
              <a:defRPr sz="2000">
                <a:solidFill>
                  <a:schemeClr val="tx1"/>
                </a:solidFill>
                <a:latin typeface="Corbel" panose="020B0503020204020204" pitchFamily="34" charset="0"/>
                <a:ea typeface="MS PGothic" panose="020B0600070205080204" pitchFamily="34" charset="-128"/>
              </a:defRPr>
            </a:lvl4pPr>
            <a:lvl5pPr marL="2057400" indent="-228600">
              <a:spcBef>
                <a:spcPct val="20000"/>
              </a:spcBef>
              <a:buClr>
                <a:srgbClr val="E88651"/>
              </a:buClr>
              <a:buFont typeface="Wingdings 3" panose="05040102010807070707" pitchFamily="18" charset="2"/>
              <a:buChar char=""/>
              <a:defRPr sz="2000">
                <a:solidFill>
                  <a:schemeClr val="tx1"/>
                </a:solidFill>
                <a:latin typeface="Corbel" panose="020B0503020204020204" pitchFamily="34" charset="0"/>
                <a:ea typeface="MS PGothic" panose="020B0600070205080204" pitchFamily="34" charset="-128"/>
              </a:defRPr>
            </a:lvl5pPr>
            <a:lvl6pPr marL="2514600" indent="-228600" eaLnBrk="0" fontAlgn="base" hangingPunct="0">
              <a:spcBef>
                <a:spcPct val="20000"/>
              </a:spcBef>
              <a:spcAft>
                <a:spcPct val="0"/>
              </a:spcAft>
              <a:buClr>
                <a:srgbClr val="E88651"/>
              </a:buClr>
              <a:buFont typeface="Wingdings 3" panose="05040102010807070707" pitchFamily="18" charset="2"/>
              <a:buChar char=""/>
              <a:defRPr sz="2000">
                <a:solidFill>
                  <a:schemeClr val="tx1"/>
                </a:solidFill>
                <a:latin typeface="Corbel" panose="020B0503020204020204" pitchFamily="34" charset="0"/>
                <a:ea typeface="MS PGothic" panose="020B0600070205080204" pitchFamily="34" charset="-128"/>
              </a:defRPr>
            </a:lvl6pPr>
            <a:lvl7pPr marL="2971800" indent="-228600" eaLnBrk="0" fontAlgn="base" hangingPunct="0">
              <a:spcBef>
                <a:spcPct val="20000"/>
              </a:spcBef>
              <a:spcAft>
                <a:spcPct val="0"/>
              </a:spcAft>
              <a:buClr>
                <a:srgbClr val="E88651"/>
              </a:buClr>
              <a:buFont typeface="Wingdings 3" panose="05040102010807070707" pitchFamily="18" charset="2"/>
              <a:buChar char=""/>
              <a:defRPr sz="2000">
                <a:solidFill>
                  <a:schemeClr val="tx1"/>
                </a:solidFill>
                <a:latin typeface="Corbel" panose="020B0503020204020204" pitchFamily="34" charset="0"/>
                <a:ea typeface="MS PGothic" panose="020B0600070205080204" pitchFamily="34" charset="-128"/>
              </a:defRPr>
            </a:lvl7pPr>
            <a:lvl8pPr marL="3429000" indent="-228600" eaLnBrk="0" fontAlgn="base" hangingPunct="0">
              <a:spcBef>
                <a:spcPct val="20000"/>
              </a:spcBef>
              <a:spcAft>
                <a:spcPct val="0"/>
              </a:spcAft>
              <a:buClr>
                <a:srgbClr val="E88651"/>
              </a:buClr>
              <a:buFont typeface="Wingdings 3" panose="05040102010807070707" pitchFamily="18" charset="2"/>
              <a:buChar char=""/>
              <a:defRPr sz="2000">
                <a:solidFill>
                  <a:schemeClr val="tx1"/>
                </a:solidFill>
                <a:latin typeface="Corbel" panose="020B0503020204020204" pitchFamily="34" charset="0"/>
                <a:ea typeface="MS PGothic" panose="020B0600070205080204" pitchFamily="34" charset="-128"/>
              </a:defRPr>
            </a:lvl8pPr>
            <a:lvl9pPr marL="3886200" indent="-228600" eaLnBrk="0" fontAlgn="base" hangingPunct="0">
              <a:spcBef>
                <a:spcPct val="20000"/>
              </a:spcBef>
              <a:spcAft>
                <a:spcPct val="0"/>
              </a:spcAft>
              <a:buClr>
                <a:srgbClr val="E88651"/>
              </a:buClr>
              <a:buFont typeface="Wingdings 3" panose="05040102010807070707" pitchFamily="18" charset="2"/>
              <a:buChar char=""/>
              <a:defRPr sz="2000">
                <a:solidFill>
                  <a:schemeClr val="tx1"/>
                </a:solidFill>
                <a:latin typeface="Corbel" panose="020B0503020204020204" pitchFamily="34" charset="0"/>
                <a:ea typeface="MS PGothic" panose="020B0600070205080204" pitchFamily="34" charset="-128"/>
              </a:defRPr>
            </a:lvl9pPr>
          </a:lstStyle>
          <a:p>
            <a:pPr algn="l">
              <a:buClrTx/>
              <a:buSzTx/>
              <a:buFontTx/>
              <a:buNone/>
            </a:pPr>
            <a:fld id="{A4F0FCED-B5F9-4B47-80D3-A0CB50F21881}" type="slidenum">
              <a:rPr lang="en-US" altLang="en-US" sz="2600">
                <a:solidFill>
                  <a:schemeClr val="bg1"/>
                </a:solidFill>
                <a:latin typeface="Arial" panose="020B0604020202020204" pitchFamily="34" charset="0"/>
              </a:rPr>
              <a:pPr algn="l">
                <a:buClrTx/>
                <a:buSzTx/>
                <a:buFontTx/>
                <a:buNone/>
              </a:pPr>
              <a:t>2</a:t>
            </a:fld>
            <a:endParaRPr lang="en-US" altLang="en-US" sz="2600">
              <a:solidFill>
                <a:schemeClr val="bg1"/>
              </a:solidFill>
              <a:latin typeface="Arial" panose="020B0604020202020204" pitchFamily="34" charset="0"/>
            </a:endParaRPr>
          </a:p>
        </p:txBody>
      </p:sp>
      <p:sp>
        <p:nvSpPr>
          <p:cNvPr id="20483" name="AutoShape 2"/>
          <p:cNvSpPr>
            <a:spLocks noGrp="1" noChangeArrowheads="1"/>
          </p:cNvSpPr>
          <p:nvPr>
            <p:ph type="title"/>
          </p:nvPr>
        </p:nvSpPr>
        <p:spPr/>
        <p:txBody>
          <a:bodyPr/>
          <a:lstStyle/>
          <a:p>
            <a:pPr eaLnBrk="1" hangingPunct="1">
              <a:defRPr/>
            </a:pPr>
            <a:r>
              <a:rPr lang="en-US" dirty="0">
                <a:solidFill>
                  <a:srgbClr val="F0AD00"/>
                </a:solidFill>
                <a:ea typeface="ＭＳ Ｐゴシック" charset="0"/>
                <a:cs typeface="+mj-cs"/>
              </a:rPr>
              <a:t>Introduction</a:t>
            </a:r>
          </a:p>
        </p:txBody>
      </p:sp>
      <p:sp>
        <p:nvSpPr>
          <p:cNvPr id="31748" name="Rectangle 3"/>
          <p:cNvSpPr>
            <a:spLocks noGrp="1" noChangeArrowheads="1"/>
          </p:cNvSpPr>
          <p:nvPr>
            <p:ph type="body" idx="1"/>
          </p:nvPr>
        </p:nvSpPr>
        <p:spPr>
          <a:xfrm>
            <a:off x="609600" y="1371600"/>
            <a:ext cx="11201400" cy="4724400"/>
          </a:xfrm>
        </p:spPr>
        <p:txBody>
          <a:bodyPr/>
          <a:lstStyle/>
          <a:p>
            <a:pPr eaLnBrk="1" hangingPunct="1">
              <a:buFont typeface="Wingdings" panose="05000000000000000000" pitchFamily="2" charset="2"/>
              <a:buChar char="§"/>
            </a:pPr>
            <a:r>
              <a:rPr lang="en-US" altLang="en-US" dirty="0"/>
              <a:t>Human hair is one of the most frequently found pieces of evidence at the scene of a violent crime. </a:t>
            </a:r>
          </a:p>
          <a:p>
            <a:pPr eaLnBrk="1" hangingPunct="1">
              <a:buFont typeface="Wingdings" panose="05000000000000000000" pitchFamily="2" charset="2"/>
              <a:buChar char="§"/>
            </a:pPr>
            <a:r>
              <a:rPr lang="en-US" altLang="en-US" dirty="0"/>
              <a:t>From hair one can determine:</a:t>
            </a:r>
          </a:p>
          <a:p>
            <a:pPr lvl="1" eaLnBrk="1" hangingPunct="1">
              <a:buFont typeface="Wingdings" panose="05000000000000000000" pitchFamily="2" charset="2"/>
              <a:buChar char="§"/>
            </a:pPr>
            <a:r>
              <a:rPr lang="en-US" altLang="en-US" sz="3200" dirty="0"/>
              <a:t>If the source is human or animal</a:t>
            </a:r>
          </a:p>
          <a:p>
            <a:pPr lvl="1" eaLnBrk="1" hangingPunct="1">
              <a:buFont typeface="Wingdings" panose="05000000000000000000" pitchFamily="2" charset="2"/>
              <a:buChar char="§"/>
            </a:pPr>
            <a:r>
              <a:rPr lang="en-US" altLang="en-US" sz="3200" dirty="0"/>
              <a:t>Race (sometimes)</a:t>
            </a:r>
          </a:p>
          <a:p>
            <a:pPr lvl="1" eaLnBrk="1" hangingPunct="1">
              <a:buFont typeface="Wingdings" panose="05000000000000000000" pitchFamily="2" charset="2"/>
              <a:buChar char="§"/>
            </a:pPr>
            <a:r>
              <a:rPr lang="en-US" altLang="en-US" sz="3200" dirty="0"/>
              <a:t>Origin of the location on the source</a:t>
            </a:r>
            <a:r>
              <a:rPr lang="ja-JP" altLang="en-US" sz="3200" dirty="0"/>
              <a:t>’</a:t>
            </a:r>
            <a:r>
              <a:rPr lang="en-US" altLang="ja-JP" sz="3200" dirty="0"/>
              <a:t>s body</a:t>
            </a:r>
          </a:p>
          <a:p>
            <a:pPr lvl="1" eaLnBrk="1" hangingPunct="1">
              <a:buFont typeface="Wingdings" panose="05000000000000000000" pitchFamily="2" charset="2"/>
              <a:buChar char="§"/>
            </a:pPr>
            <a:r>
              <a:rPr lang="en-US" altLang="en-US" sz="3200" dirty="0"/>
              <a:t>Whether the hair was forcibly removed</a:t>
            </a:r>
          </a:p>
          <a:p>
            <a:pPr lvl="1" eaLnBrk="1" hangingPunct="1">
              <a:buFont typeface="Wingdings" panose="05000000000000000000" pitchFamily="2" charset="2"/>
              <a:buChar char="§"/>
            </a:pPr>
            <a:r>
              <a:rPr lang="en-US" altLang="en-US" sz="3200" dirty="0"/>
              <a:t>If the hair has been treated with chemicals</a:t>
            </a:r>
          </a:p>
          <a:p>
            <a:pPr lvl="1" eaLnBrk="1" hangingPunct="1">
              <a:buFont typeface="Wingdings" panose="05000000000000000000" pitchFamily="2" charset="2"/>
              <a:buChar char="§"/>
            </a:pPr>
            <a:r>
              <a:rPr lang="en-US" altLang="en-US" sz="3200" dirty="0"/>
              <a:t>If drugs have been ingested</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448"/>
        <p:cNvGrpSpPr/>
        <p:nvPr/>
      </p:nvGrpSpPr>
      <p:grpSpPr>
        <a:xfrm>
          <a:off x="0" y="0"/>
          <a:ext cx="0" cy="0"/>
          <a:chOff x="0" y="0"/>
          <a:chExt cx="0" cy="0"/>
        </a:xfrm>
      </p:grpSpPr>
      <p:sp>
        <p:nvSpPr>
          <p:cNvPr id="1449" name="Google Shape;1449;p197"/>
          <p:cNvSpPr txBox="1">
            <a:spLocks noGrp="1"/>
          </p:cNvSpPr>
          <p:nvPr>
            <p:ph type="title"/>
          </p:nvPr>
        </p:nvSpPr>
        <p:spPr>
          <a:xfrm>
            <a:off x="304800" y="155448"/>
            <a:ext cx="9906000" cy="1252800"/>
          </a:xfrm>
          <a:prstGeom prst="rect">
            <a:avLst/>
          </a:prstGeom>
        </p:spPr>
        <p:txBody>
          <a:bodyPr spcFirstLastPara="1" vert="horz" wrap="square" lIns="91425" tIns="91425" rIns="91425" bIns="91425" rtlCol="0" anchor="ctr" anchorCtr="0">
            <a:noAutofit/>
            <a:scene3d>
              <a:camera prst="orthographicFront"/>
              <a:lightRig rig="threePt" dir="t">
                <a:rot lat="0" lon="0" rev="4800000"/>
              </a:lightRig>
            </a:scene3d>
            <a:sp3d prstMaterial="matte">
              <a:bevelT w="50800" h="10160"/>
            </a:sp3d>
          </a:bodyPr>
          <a:lstStyle/>
          <a:p>
            <a:pPr>
              <a:spcBef>
                <a:spcPts val="0"/>
              </a:spcBef>
              <a:spcAft>
                <a:spcPts val="0"/>
              </a:spcAft>
            </a:pPr>
            <a:r>
              <a:rPr lang="en-US" dirty="0"/>
              <a:t>For the hair lab, you need to record the following samples….</a:t>
            </a:r>
            <a:endParaRPr dirty="0"/>
          </a:p>
        </p:txBody>
      </p:sp>
      <p:sp>
        <p:nvSpPr>
          <p:cNvPr id="1450" name="Google Shape;1450;p197"/>
          <p:cNvSpPr txBox="1">
            <a:spLocks noGrp="1"/>
          </p:cNvSpPr>
          <p:nvPr>
            <p:ph type="body" idx="1"/>
          </p:nvPr>
        </p:nvSpPr>
        <p:spPr>
          <a:xfrm>
            <a:off x="304800" y="1557726"/>
            <a:ext cx="7315200" cy="5144826"/>
          </a:xfrm>
          <a:prstGeom prst="rect">
            <a:avLst/>
          </a:prstGeom>
        </p:spPr>
        <p:txBody>
          <a:bodyPr spcFirstLastPara="1" vert="horz" wrap="square" lIns="91425" tIns="91425" rIns="91425" bIns="91425" numCol="1" anchor="t" anchorCtr="0" compatLnSpc="1">
            <a:prstTxWarp prst="textNoShape">
              <a:avLst/>
            </a:prstTxWarp>
            <a:noAutofit/>
          </a:bodyPr>
          <a:lstStyle/>
          <a:p>
            <a:pPr marL="0" indent="0">
              <a:spcBef>
                <a:spcPts val="0"/>
              </a:spcBef>
              <a:spcAft>
                <a:spcPts val="0"/>
              </a:spcAft>
              <a:buNone/>
            </a:pPr>
            <a:r>
              <a:rPr lang="en-US" sz="2800" dirty="0"/>
              <a:t>Already made slides: </a:t>
            </a:r>
            <a:endParaRPr sz="2800" dirty="0"/>
          </a:p>
          <a:p>
            <a:pPr marL="457200" indent="-381000">
              <a:spcBef>
                <a:spcPts val="0"/>
              </a:spcBef>
              <a:spcAft>
                <a:spcPts val="0"/>
              </a:spcAft>
              <a:buSzPts val="2400"/>
              <a:buAutoNum type="arabicPeriod"/>
            </a:pPr>
            <a:r>
              <a:rPr lang="en-US" sz="2800" dirty="0"/>
              <a:t>Animal  </a:t>
            </a:r>
            <a:endParaRPr sz="2800" dirty="0"/>
          </a:p>
          <a:p>
            <a:pPr marL="990600" lvl="1" indent="-457200">
              <a:spcBef>
                <a:spcPts val="0"/>
              </a:spcBef>
              <a:spcAft>
                <a:spcPts val="0"/>
              </a:spcAft>
              <a:buSzPts val="2400"/>
            </a:pPr>
            <a:r>
              <a:rPr lang="en-US" dirty="0"/>
              <a:t>MUST DO cat, deer, mouse or rat, and bat</a:t>
            </a:r>
          </a:p>
          <a:p>
            <a:pPr marL="990600" lvl="1" indent="-457200">
              <a:spcBef>
                <a:spcPts val="0"/>
              </a:spcBef>
              <a:spcAft>
                <a:spcPts val="0"/>
              </a:spcAft>
              <a:buSzPts val="2400"/>
            </a:pPr>
            <a:r>
              <a:rPr lang="en-US" dirty="0"/>
              <a:t>CHOOSE </a:t>
            </a:r>
            <a:r>
              <a:rPr lang="en-US" b="1" dirty="0">
                <a:latin typeface="Arial" panose="020B0604020202020204" pitchFamily="34" charset="0"/>
                <a:cs typeface="Arial" panose="020B0604020202020204" pitchFamily="34" charset="0"/>
              </a:rPr>
              <a:t>2</a:t>
            </a:r>
            <a:r>
              <a:rPr lang="en-US" dirty="0"/>
              <a:t> MORE from the following: sheep, horse, dog, goat, cow, opossum, pig, rabbit, muskrat, wooly mammoth </a:t>
            </a:r>
          </a:p>
          <a:p>
            <a:pPr marL="990600" lvl="1" indent="-457200">
              <a:spcBef>
                <a:spcPts val="0"/>
              </a:spcBef>
              <a:spcAft>
                <a:spcPts val="0"/>
              </a:spcAft>
              <a:buSzPts val="2400"/>
            </a:pPr>
            <a:r>
              <a:rPr lang="en-US" dirty="0"/>
              <a:t>Look at the prepared Human slides</a:t>
            </a:r>
            <a:endParaRPr dirty="0"/>
          </a:p>
          <a:p>
            <a:pPr marL="0" indent="0">
              <a:spcBef>
                <a:spcPts val="0"/>
              </a:spcBef>
              <a:spcAft>
                <a:spcPts val="0"/>
              </a:spcAft>
              <a:buNone/>
            </a:pPr>
            <a:r>
              <a:rPr lang="en-US" sz="2800" dirty="0"/>
              <a:t>Slides you need to make: </a:t>
            </a:r>
            <a:endParaRPr sz="2800" dirty="0"/>
          </a:p>
          <a:p>
            <a:pPr marL="590550" indent="-514350">
              <a:spcBef>
                <a:spcPts val="0"/>
              </a:spcBef>
              <a:spcAft>
                <a:spcPts val="0"/>
              </a:spcAft>
              <a:buSzPts val="2400"/>
              <a:buFont typeface="+mj-lt"/>
              <a:buAutoNum type="arabicPeriod"/>
            </a:pPr>
            <a:r>
              <a:rPr lang="en-US" sz="2800" dirty="0"/>
              <a:t>Human (The 4 done yesterday)</a:t>
            </a:r>
          </a:p>
          <a:p>
            <a:pPr marL="590550" indent="-514350">
              <a:spcBef>
                <a:spcPts val="0"/>
              </a:spcBef>
              <a:spcAft>
                <a:spcPts val="0"/>
              </a:spcAft>
              <a:buSzPts val="2400"/>
              <a:buFont typeface="+mj-lt"/>
              <a:buAutoNum type="arabicPeriod"/>
            </a:pPr>
            <a:r>
              <a:rPr lang="en-US" sz="2800" dirty="0"/>
              <a:t>DO </a:t>
            </a:r>
            <a:r>
              <a:rPr lang="en-US" sz="2800" b="1" dirty="0">
                <a:latin typeface="Arial" panose="020B0604020202020204" pitchFamily="34" charset="0"/>
                <a:cs typeface="Arial" panose="020B0604020202020204" pitchFamily="34" charset="0"/>
              </a:rPr>
              <a:t>2</a:t>
            </a:r>
            <a:r>
              <a:rPr lang="en-US" sz="2800" dirty="0"/>
              <a:t> Animal: dog, cat, rat or any you brought </a:t>
            </a:r>
            <a:endParaRPr sz="2800" dirty="0"/>
          </a:p>
        </p:txBody>
      </p:sp>
      <p:sp>
        <p:nvSpPr>
          <p:cNvPr id="1451" name="Google Shape;1451;p197"/>
          <p:cNvSpPr txBox="1"/>
          <p:nvPr/>
        </p:nvSpPr>
        <p:spPr>
          <a:xfrm>
            <a:off x="7772400" y="1557726"/>
            <a:ext cx="4267200" cy="4869900"/>
          </a:xfrm>
          <a:prstGeom prst="rect">
            <a:avLst/>
          </a:prstGeom>
          <a:noFill/>
          <a:ln>
            <a:noFill/>
          </a:ln>
        </p:spPr>
        <p:txBody>
          <a:bodyPr spcFirstLastPara="1" wrap="square" lIns="91425" tIns="91425" rIns="91425" bIns="91425" anchor="t" anchorCtr="0">
            <a:noAutofit/>
          </a:bodyPr>
          <a:lstStyle/>
          <a:p>
            <a:pPr>
              <a:spcBef>
                <a:spcPts val="0"/>
              </a:spcBef>
              <a:spcAft>
                <a:spcPts val="0"/>
              </a:spcAft>
            </a:pPr>
            <a:r>
              <a:rPr lang="en-US" sz="2800" b="1" dirty="0">
                <a:latin typeface="+mn-lt"/>
              </a:rPr>
              <a:t>For each hair sample: </a:t>
            </a:r>
            <a:endParaRPr sz="2800" b="1" dirty="0">
              <a:latin typeface="+mn-lt"/>
            </a:endParaRPr>
          </a:p>
          <a:p>
            <a:pPr marL="457200" indent="-393700">
              <a:spcBef>
                <a:spcPts val="0"/>
              </a:spcBef>
              <a:spcAft>
                <a:spcPts val="0"/>
              </a:spcAft>
              <a:buSzPts val="2600"/>
              <a:buAutoNum type="arabicPeriod"/>
            </a:pPr>
            <a:r>
              <a:rPr lang="en-US" sz="2800" b="1" dirty="0">
                <a:latin typeface="+mn-lt"/>
              </a:rPr>
              <a:t>draw the sample</a:t>
            </a:r>
            <a:endParaRPr sz="2800" b="1" dirty="0">
              <a:latin typeface="+mn-lt"/>
            </a:endParaRPr>
          </a:p>
          <a:p>
            <a:pPr marL="457200" indent="-393700">
              <a:spcBef>
                <a:spcPts val="0"/>
              </a:spcBef>
              <a:spcAft>
                <a:spcPts val="0"/>
              </a:spcAft>
              <a:buSzPts val="2600"/>
              <a:buAutoNum type="arabicPeriod"/>
            </a:pPr>
            <a:r>
              <a:rPr lang="en-US" sz="2800" b="1" dirty="0">
                <a:latin typeface="+mn-lt"/>
              </a:rPr>
              <a:t>label the parts as best you can </a:t>
            </a:r>
            <a:endParaRPr sz="2800" b="1" dirty="0">
              <a:latin typeface="+mn-lt"/>
            </a:endParaRPr>
          </a:p>
          <a:p>
            <a:pPr marL="457200" indent="-393700">
              <a:spcBef>
                <a:spcPts val="0"/>
              </a:spcBef>
              <a:spcAft>
                <a:spcPts val="0"/>
              </a:spcAft>
              <a:buSzPts val="2600"/>
              <a:buAutoNum type="arabicPeriod"/>
            </a:pPr>
            <a:r>
              <a:rPr lang="en-US" sz="2800" b="1" dirty="0">
                <a:latin typeface="+mn-lt"/>
              </a:rPr>
              <a:t>label defining features</a:t>
            </a:r>
            <a:endParaRPr sz="2800" b="1" dirty="0">
              <a:latin typeface="+mn-lt"/>
            </a:endParaRPr>
          </a:p>
        </p:txBody>
      </p:sp>
    </p:spTree>
    <p:extLst>
      <p:ext uri="{BB962C8B-B14F-4D97-AF65-F5344CB8AC3E}">
        <p14:creationId xmlns:p14="http://schemas.microsoft.com/office/powerpoint/2010/main" val="4419602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27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00" y="2819400"/>
            <a:ext cx="4649788" cy="383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2" name="Title 1"/>
          <p:cNvSpPr>
            <a:spLocks noGrp="1"/>
          </p:cNvSpPr>
          <p:nvPr>
            <p:ph type="title"/>
          </p:nvPr>
        </p:nvSpPr>
        <p:spPr/>
        <p:txBody>
          <a:bodyPr/>
          <a:lstStyle/>
          <a:p>
            <a:pPr eaLnBrk="1" fontAlgn="auto" hangingPunct="1">
              <a:spcAft>
                <a:spcPts val="0"/>
              </a:spcAft>
              <a:defRPr/>
            </a:pPr>
            <a:r>
              <a:rPr lang="en-US" dirty="0">
                <a:solidFill>
                  <a:schemeClr val="accent1">
                    <a:satMod val="150000"/>
                  </a:schemeClr>
                </a:solidFill>
                <a:ea typeface="+mj-ea"/>
                <a:cs typeface="+mj-cs"/>
              </a:rPr>
              <a:t>The Structure of Hair</a:t>
            </a:r>
          </a:p>
        </p:txBody>
      </p:sp>
      <p:sp>
        <p:nvSpPr>
          <p:cNvPr id="32772" name="Content Placeholder 2"/>
          <p:cNvSpPr>
            <a:spLocks noGrp="1"/>
          </p:cNvSpPr>
          <p:nvPr>
            <p:ph idx="1"/>
          </p:nvPr>
        </p:nvSpPr>
        <p:spPr/>
        <p:txBody>
          <a:bodyPr/>
          <a:lstStyle/>
          <a:p>
            <a:pPr eaLnBrk="1" hangingPunct="1"/>
            <a:r>
              <a:rPr lang="en-US" altLang="en-US"/>
              <a:t>The actively growing base of the hair is called the </a:t>
            </a:r>
            <a:r>
              <a:rPr lang="en-US" altLang="en-US" u="sng"/>
              <a:t>follicle</a:t>
            </a:r>
            <a:r>
              <a:rPr lang="en-US" altLang="en-US"/>
              <a:t>, and contains DNA and living cells.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a:solidFill>
                  <a:schemeClr val="accent1">
                    <a:satMod val="150000"/>
                  </a:schemeClr>
                </a:solidFill>
                <a:ea typeface="+mj-ea"/>
                <a:cs typeface="+mj-cs"/>
              </a:rPr>
              <a:t>The Structure of Hair</a:t>
            </a:r>
          </a:p>
        </p:txBody>
      </p:sp>
      <p:sp>
        <p:nvSpPr>
          <p:cNvPr id="33795" name="Content Placeholder 2"/>
          <p:cNvSpPr>
            <a:spLocks noGrp="1"/>
          </p:cNvSpPr>
          <p:nvPr>
            <p:ph idx="1"/>
          </p:nvPr>
        </p:nvSpPr>
        <p:spPr>
          <a:xfrm>
            <a:off x="457200" y="1752601"/>
            <a:ext cx="9753600" cy="4625975"/>
          </a:xfrm>
        </p:spPr>
        <p:txBody>
          <a:bodyPr/>
          <a:lstStyle/>
          <a:p>
            <a:pPr eaLnBrk="1" hangingPunct="1"/>
            <a:r>
              <a:rPr lang="en-US" altLang="en-US" dirty="0"/>
              <a:t>Hair is often compared to a pencil.</a:t>
            </a:r>
          </a:p>
          <a:p>
            <a:pPr eaLnBrk="1" hangingPunct="1"/>
            <a:endParaRPr lang="en-US" altLang="en-US" dirty="0"/>
          </a:p>
          <a:p>
            <a:pPr eaLnBrk="1" hangingPunct="1"/>
            <a:endParaRPr lang="en-US" altLang="en-US" dirty="0"/>
          </a:p>
          <a:p>
            <a:pPr eaLnBrk="1" hangingPunct="1">
              <a:buFont typeface="Wingdings 2" panose="05020102010507070707" pitchFamily="18" charset="2"/>
              <a:buNone/>
            </a:pPr>
            <a:endParaRPr lang="en-US" altLang="en-US" dirty="0"/>
          </a:p>
          <a:p>
            <a:pPr eaLnBrk="1" hangingPunct="1">
              <a:buFont typeface="Wingdings 2" panose="05020102010507070707" pitchFamily="18" charset="2"/>
              <a:buNone/>
            </a:pPr>
            <a:endParaRPr lang="en-US" altLang="en-US" dirty="0"/>
          </a:p>
        </p:txBody>
      </p:sp>
      <p:pic>
        <p:nvPicPr>
          <p:cNvPr id="33796" name="Picture 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43800" y="1706687"/>
            <a:ext cx="3429000" cy="4582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3797" name="Picture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209800" y="3352800"/>
            <a:ext cx="4406900" cy="184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a:solidFill>
                  <a:schemeClr val="accent1">
                    <a:satMod val="150000"/>
                  </a:schemeClr>
                </a:solidFill>
                <a:ea typeface="+mj-ea"/>
                <a:cs typeface="+mj-cs"/>
              </a:rPr>
              <a:t>The Structure of Hair</a:t>
            </a:r>
          </a:p>
        </p:txBody>
      </p:sp>
      <p:sp>
        <p:nvSpPr>
          <p:cNvPr id="34819" name="Content Placeholder 2"/>
          <p:cNvSpPr>
            <a:spLocks noGrp="1"/>
          </p:cNvSpPr>
          <p:nvPr>
            <p:ph idx="1"/>
          </p:nvPr>
        </p:nvSpPr>
        <p:spPr/>
        <p:txBody>
          <a:bodyPr/>
          <a:lstStyle/>
          <a:p>
            <a:pPr eaLnBrk="1" hangingPunct="1"/>
            <a:r>
              <a:rPr lang="en-US" altLang="en-US"/>
              <a:t>The </a:t>
            </a:r>
            <a:r>
              <a:rPr lang="en-US" altLang="en-US" u="sng"/>
              <a:t>cuticle</a:t>
            </a:r>
            <a:r>
              <a:rPr lang="en-US" altLang="en-US"/>
              <a:t> is made of scales that overlap and protect the inner layers of the hair.  The edges of the scales always point away from the root.</a:t>
            </a:r>
          </a:p>
        </p:txBody>
      </p:sp>
      <p:pic>
        <p:nvPicPr>
          <p:cNvPr id="18435" name="Picture 2" descr="Slight lifting of the edge of the hair cuticle"/>
          <p:cNvPicPr>
            <a:picLocks noChangeAspect="1" noChangeArrowheads="1"/>
          </p:cNvPicPr>
          <p:nvPr/>
        </p:nvPicPr>
        <p:blipFill>
          <a:blip r:embed="rId2"/>
          <a:srcRect/>
          <a:stretch>
            <a:fillRect/>
          </a:stretch>
        </p:blipFill>
        <p:spPr bwMode="auto">
          <a:xfrm>
            <a:off x="3886201" y="3462339"/>
            <a:ext cx="4695825" cy="2784475"/>
          </a:xfrm>
          <a:prstGeom prst="rect">
            <a:avLst/>
          </a:prstGeom>
          <a:noFill/>
          <a:ln>
            <a:noFill/>
          </a:ln>
          <a:effectLst>
            <a:outerShdw blurRad="292100" dist="139700" dir="2700000" algn="tl" rotWithShape="0">
              <a:srgbClr val="333333">
                <a:alpha val="64998"/>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4821" name="Picture 7" descr="Ch 3 HairShaft0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458200" y="152400"/>
            <a:ext cx="16764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a:solidFill>
                  <a:schemeClr val="accent1">
                    <a:satMod val="150000"/>
                  </a:schemeClr>
                </a:solidFill>
                <a:ea typeface="+mj-ea"/>
                <a:cs typeface="+mj-cs"/>
              </a:rPr>
              <a:t>The Structure of Hair</a:t>
            </a:r>
          </a:p>
        </p:txBody>
      </p:sp>
      <p:sp>
        <p:nvSpPr>
          <p:cNvPr id="35843" name="Content Placeholder 2"/>
          <p:cNvSpPr>
            <a:spLocks noGrp="1"/>
          </p:cNvSpPr>
          <p:nvPr>
            <p:ph idx="1"/>
          </p:nvPr>
        </p:nvSpPr>
        <p:spPr>
          <a:xfrm>
            <a:off x="6019800" y="1774826"/>
            <a:ext cx="5562600" cy="4625975"/>
          </a:xfrm>
        </p:spPr>
        <p:txBody>
          <a:bodyPr/>
          <a:lstStyle/>
          <a:p>
            <a:pPr eaLnBrk="1" hangingPunct="1"/>
            <a:r>
              <a:rPr lang="en-US" altLang="en-US" dirty="0"/>
              <a:t>The </a:t>
            </a:r>
            <a:r>
              <a:rPr lang="en-US" altLang="en-US" u="sng" dirty="0"/>
              <a:t>cortex</a:t>
            </a:r>
            <a:r>
              <a:rPr lang="en-US" altLang="en-US" dirty="0"/>
              <a:t> is the largest part of the hair.  It is filled with pigment called </a:t>
            </a:r>
            <a:r>
              <a:rPr lang="en-US" altLang="en-US" u="sng" dirty="0"/>
              <a:t>melanin</a:t>
            </a:r>
            <a:r>
              <a:rPr lang="en-US" altLang="en-US" dirty="0"/>
              <a:t> that gives hair its color.</a:t>
            </a:r>
          </a:p>
          <a:p>
            <a:pPr eaLnBrk="1" hangingPunct="1"/>
            <a:r>
              <a:rPr lang="en-US" altLang="en-US" dirty="0"/>
              <a:t>It also determines shape.</a:t>
            </a:r>
          </a:p>
        </p:txBody>
      </p:sp>
      <p:pic>
        <p:nvPicPr>
          <p:cNvPr id="35844" name="Picture 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12938" y="1905000"/>
            <a:ext cx="3421062"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a:solidFill>
                  <a:schemeClr val="accent1">
                    <a:satMod val="150000"/>
                  </a:schemeClr>
                </a:solidFill>
                <a:ea typeface="+mj-ea"/>
                <a:cs typeface="+mj-cs"/>
              </a:rPr>
              <a:t>The Structure of Hair</a:t>
            </a:r>
          </a:p>
        </p:txBody>
      </p:sp>
      <p:sp>
        <p:nvSpPr>
          <p:cNvPr id="36867" name="Content Placeholder 2"/>
          <p:cNvSpPr>
            <a:spLocks noGrp="1"/>
          </p:cNvSpPr>
          <p:nvPr>
            <p:ph idx="1"/>
          </p:nvPr>
        </p:nvSpPr>
        <p:spPr>
          <a:xfrm>
            <a:off x="163345" y="1600201"/>
            <a:ext cx="6887942" cy="3962400"/>
          </a:xfrm>
        </p:spPr>
        <p:txBody>
          <a:bodyPr/>
          <a:lstStyle/>
          <a:p>
            <a:pPr eaLnBrk="1" hangingPunct="1"/>
            <a:r>
              <a:rPr lang="en-US" altLang="en-US" dirty="0"/>
              <a:t>The </a:t>
            </a:r>
            <a:r>
              <a:rPr lang="en-US" altLang="en-US" u="sng" dirty="0"/>
              <a:t>medulla</a:t>
            </a:r>
            <a:r>
              <a:rPr lang="en-US" altLang="en-US" dirty="0"/>
              <a:t> is the center of the hair.  It can be a hollow tube, or filled with cells.</a:t>
            </a:r>
          </a:p>
          <a:p>
            <a:pPr eaLnBrk="1" hangingPunct="1"/>
            <a:r>
              <a:rPr lang="en-US" sz="3200" dirty="0">
                <a:ea typeface="ＭＳ Ｐゴシック" panose="020B0600070205080204" pitchFamily="34" charset="-128"/>
              </a:rPr>
              <a:t>The medulla may be continuous, interrupted, fragmented, or absent.</a:t>
            </a:r>
          </a:p>
          <a:p>
            <a:pPr lvl="1" eaLnBrk="1" hangingPunct="1"/>
            <a:endParaRPr lang="en-US" dirty="0">
              <a:latin typeface="Times" charset="0"/>
            </a:endParaRPr>
          </a:p>
          <a:p>
            <a:pPr eaLnBrk="1" hangingPunct="1"/>
            <a:endParaRPr lang="en-US" altLang="en-US" dirty="0"/>
          </a:p>
        </p:txBody>
      </p:sp>
      <p:pic>
        <p:nvPicPr>
          <p:cNvPr id="36868" name="Picture 15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473157" y="1541258"/>
            <a:ext cx="4038600" cy="2894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484" name="Picture 4"/>
          <p:cNvPicPr>
            <a:picLocks noChangeAspect="1" noChangeArrowheads="1"/>
          </p:cNvPicPr>
          <p:nvPr/>
        </p:nvPicPr>
        <p:blipFill>
          <a:blip r:embed="rId3"/>
          <a:srcRect/>
          <a:stretch>
            <a:fillRect/>
          </a:stretch>
        </p:blipFill>
        <p:spPr bwMode="auto">
          <a:xfrm>
            <a:off x="6811876" y="4591051"/>
            <a:ext cx="4735513" cy="1943100"/>
          </a:xfrm>
          <a:prstGeom prst="rect">
            <a:avLst/>
          </a:prstGeom>
          <a:noFill/>
          <a:ln>
            <a:noFill/>
          </a:ln>
          <a:effectLst>
            <a:outerShdw blurRad="292100" dist="139700" dir="2700000" algn="tl" rotWithShape="0">
              <a:srgbClr val="333333">
                <a:alpha val="64998"/>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4">
            <a:extLst>
              <a:ext uri="{FF2B5EF4-FFF2-40B4-BE49-F238E27FC236}">
                <a16:creationId xmlns:a16="http://schemas.microsoft.com/office/drawing/2014/main" id="{36FC52A2-D3AA-476B-84A8-30CE39F2EF63}"/>
              </a:ext>
            </a:extLst>
          </p:cNvPr>
          <p:cNvPicPr>
            <a:picLocks noChangeAspect="1" noChangeArrowheads="1"/>
          </p:cNvPicPr>
          <p:nvPr/>
        </p:nvPicPr>
        <p:blipFill>
          <a:blip r:embed="rId4">
            <a:extLst>
              <a:ext uri="{28A0092B-C50C-407E-A947-70E740481C1C}">
                <a14:useLocalDpi xmlns:a14="http://schemas.microsoft.com/office/drawing/2010/main" val="0"/>
              </a:ext>
            </a:extLst>
          </a:blip>
          <a:srcRect l="5212" r="63707"/>
          <a:stretch>
            <a:fillRect/>
          </a:stretch>
        </p:blipFill>
        <p:spPr bwMode="auto">
          <a:xfrm>
            <a:off x="508954" y="5711623"/>
            <a:ext cx="1985771" cy="822528"/>
          </a:xfrm>
          <a:prstGeom prst="roundRect">
            <a:avLst>
              <a:gd name="adj" fmla="val 4167"/>
            </a:avLst>
          </a:prstGeom>
          <a:solidFill>
            <a:srgbClr val="FFFFFF"/>
          </a:solidFill>
          <a:ln w="76200" cap="sq">
            <a:solidFill>
              <a:srgbClr val="EAEAEA"/>
            </a:solidFill>
            <a:miter lim="800000"/>
          </a:ln>
          <a:effectLst>
            <a:reflection blurRad="12700" stA="33000" endPos="28000" dist="5000" dir="5400000" sy="-100000" algn="bl" rotWithShape="0"/>
          </a:effectLst>
          <a:scene3d>
            <a:camera prst="orthographicFront"/>
            <a:lightRig rig="threePt" dir="t">
              <a:rot lat="0" lon="0" rev="2700000"/>
            </a:lightRig>
          </a:scene3d>
          <a:sp3d contourW="6350">
            <a:bevelT h="38100"/>
            <a:contourClr>
              <a:srgbClr val="C0C0C0"/>
            </a:contourClr>
          </a:sp3d>
        </p:spPr>
      </p:pic>
      <p:pic>
        <p:nvPicPr>
          <p:cNvPr id="7" name="Picture 5">
            <a:extLst>
              <a:ext uri="{FF2B5EF4-FFF2-40B4-BE49-F238E27FC236}">
                <a16:creationId xmlns:a16="http://schemas.microsoft.com/office/drawing/2014/main" id="{0CD6D524-D355-44B6-BD82-D82A5D413C11}"/>
              </a:ext>
            </a:extLst>
          </p:cNvPr>
          <p:cNvPicPr>
            <a:picLocks noChangeAspect="1" noChangeArrowheads="1"/>
          </p:cNvPicPr>
          <p:nvPr/>
        </p:nvPicPr>
        <p:blipFill>
          <a:blip r:embed="rId4">
            <a:extLst>
              <a:ext uri="{28A0092B-C50C-407E-A947-70E740481C1C}">
                <a14:useLocalDpi xmlns:a14="http://schemas.microsoft.com/office/drawing/2010/main" val="0"/>
              </a:ext>
            </a:extLst>
          </a:blip>
          <a:srcRect l="35329" r="35329"/>
          <a:stretch>
            <a:fillRect/>
          </a:stretch>
        </p:blipFill>
        <p:spPr bwMode="auto">
          <a:xfrm>
            <a:off x="1905000" y="4407329"/>
            <a:ext cx="2306255" cy="1011986"/>
          </a:xfrm>
          <a:prstGeom prst="roundRect">
            <a:avLst>
              <a:gd name="adj" fmla="val 4167"/>
            </a:avLst>
          </a:prstGeom>
          <a:solidFill>
            <a:srgbClr val="FFFFFF"/>
          </a:solidFill>
          <a:ln w="76200" cap="sq">
            <a:solidFill>
              <a:srgbClr val="EAEAEA"/>
            </a:solidFill>
            <a:miter lim="800000"/>
          </a:ln>
          <a:effectLst>
            <a:reflection blurRad="12700" stA="33000" endPos="28000" dist="5000" dir="5400000" sy="-100000" algn="bl" rotWithShape="0"/>
          </a:effectLst>
          <a:scene3d>
            <a:camera prst="orthographicFront"/>
            <a:lightRig rig="threePt" dir="t">
              <a:rot lat="0" lon="0" rev="2700000"/>
            </a:lightRig>
          </a:scene3d>
          <a:sp3d contourW="6350">
            <a:bevelT h="38100"/>
            <a:contourClr>
              <a:srgbClr val="C0C0C0"/>
            </a:contourClr>
          </a:sp3d>
        </p:spPr>
      </p:pic>
      <p:pic>
        <p:nvPicPr>
          <p:cNvPr id="8" name="Picture 6">
            <a:extLst>
              <a:ext uri="{FF2B5EF4-FFF2-40B4-BE49-F238E27FC236}">
                <a16:creationId xmlns:a16="http://schemas.microsoft.com/office/drawing/2014/main" id="{3D17FAA0-CDA5-443D-977F-2751A77C31D7}"/>
              </a:ext>
            </a:extLst>
          </p:cNvPr>
          <p:cNvPicPr>
            <a:picLocks noChangeAspect="1" noChangeArrowheads="1"/>
          </p:cNvPicPr>
          <p:nvPr/>
        </p:nvPicPr>
        <p:blipFill>
          <a:blip r:embed="rId4">
            <a:extLst>
              <a:ext uri="{28A0092B-C50C-407E-A947-70E740481C1C}">
                <a14:useLocalDpi xmlns:a14="http://schemas.microsoft.com/office/drawing/2010/main" val="0"/>
              </a:ext>
            </a:extLst>
          </a:blip>
          <a:srcRect l="65443" r="6950"/>
          <a:stretch>
            <a:fillRect/>
          </a:stretch>
        </p:blipFill>
        <p:spPr bwMode="auto">
          <a:xfrm>
            <a:off x="3926652" y="5624526"/>
            <a:ext cx="2169348" cy="1011986"/>
          </a:xfrm>
          <a:prstGeom prst="roundRect">
            <a:avLst>
              <a:gd name="adj" fmla="val 4167"/>
            </a:avLst>
          </a:prstGeom>
          <a:solidFill>
            <a:srgbClr val="FFFFFF"/>
          </a:solidFill>
          <a:ln w="76200" cap="sq">
            <a:solidFill>
              <a:srgbClr val="EAEAEA"/>
            </a:solidFill>
            <a:miter lim="800000"/>
          </a:ln>
          <a:effectLst>
            <a:reflection blurRad="12700" stA="33000" endPos="28000" dist="5000" dir="5400000" sy="-100000" algn="bl" rotWithShape="0"/>
          </a:effectLst>
          <a:scene3d>
            <a:camera prst="orthographicFront"/>
            <a:lightRig rig="threePt" dir="t">
              <a:rot lat="0" lon="0" rev="2700000"/>
            </a:lightRig>
          </a:scene3d>
          <a:sp3d contourW="6350">
            <a:bevelT h="38100"/>
            <a:contourClr>
              <a:srgbClr val="C0C0C0"/>
            </a:contourClr>
          </a:sp3d>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382"/>
        <p:cNvGrpSpPr/>
        <p:nvPr/>
      </p:nvGrpSpPr>
      <p:grpSpPr>
        <a:xfrm>
          <a:off x="0" y="0"/>
          <a:ext cx="0" cy="0"/>
          <a:chOff x="0" y="0"/>
          <a:chExt cx="0" cy="0"/>
        </a:xfrm>
      </p:grpSpPr>
      <p:sp>
        <p:nvSpPr>
          <p:cNvPr id="1383" name="Google Shape;1383;p188"/>
          <p:cNvSpPr txBox="1">
            <a:spLocks noGrp="1"/>
          </p:cNvSpPr>
          <p:nvPr>
            <p:ph type="title"/>
          </p:nvPr>
        </p:nvSpPr>
        <p:spPr>
          <a:xfrm>
            <a:off x="1981200" y="158750"/>
            <a:ext cx="8229600" cy="1249362"/>
          </a:xfrm>
          <a:prstGeom prst="rect">
            <a:avLst/>
          </a:prstGeom>
          <a:noFill/>
          <a:ln>
            <a:noFill/>
          </a:ln>
        </p:spPr>
        <p:txBody>
          <a:bodyPr spcFirstLastPara="1" vert="horz" wrap="square" lIns="91425" tIns="45700" rIns="45700" bIns="45700" rtlCol="0" anchor="ctr" anchorCtr="0">
            <a:noAutofit/>
            <a:scene3d>
              <a:camera prst="orthographicFront"/>
              <a:lightRig rig="threePt" dir="t">
                <a:rot lat="0" lon="0" rev="4800000"/>
              </a:lightRig>
            </a:scene3d>
            <a:sp3d prstMaterial="matte">
              <a:bevelT w="50800" h="10160"/>
            </a:sp3d>
          </a:bodyPr>
          <a:lstStyle/>
          <a:p>
            <a:pPr>
              <a:spcBef>
                <a:spcPts val="0"/>
              </a:spcBef>
              <a:spcAft>
                <a:spcPts val="0"/>
              </a:spcAft>
              <a:buClr>
                <a:srgbClr val="FFC700"/>
              </a:buClr>
            </a:pPr>
            <a:r>
              <a:rPr lang="en-US" sz="4050">
                <a:solidFill>
                  <a:srgbClr val="FFC700"/>
                </a:solidFill>
                <a:latin typeface="Corbel"/>
                <a:ea typeface="Corbel"/>
                <a:cs typeface="Corbel"/>
                <a:sym typeface="Corbel"/>
              </a:rPr>
              <a:t>What Can We Find Out From Hair?</a:t>
            </a:r>
            <a:endParaRPr sz="4050">
              <a:solidFill>
                <a:srgbClr val="FFC700"/>
              </a:solidFill>
              <a:latin typeface="Corbel"/>
              <a:ea typeface="Corbel"/>
              <a:cs typeface="Corbel"/>
              <a:sym typeface="Corbel"/>
            </a:endParaRPr>
          </a:p>
        </p:txBody>
      </p:sp>
      <p:pic>
        <p:nvPicPr>
          <p:cNvPr id="1385" name="Google Shape;1385;p188"/>
          <p:cNvPicPr preferRelativeResize="0"/>
          <p:nvPr/>
        </p:nvPicPr>
        <p:blipFill rotWithShape="1">
          <a:blip r:embed="rId3">
            <a:alphaModFix/>
          </a:blip>
          <a:srcRect/>
          <a:stretch/>
        </p:blipFill>
        <p:spPr>
          <a:xfrm>
            <a:off x="381000" y="3276600"/>
            <a:ext cx="5029200" cy="3490938"/>
          </a:xfrm>
          <a:prstGeom prst="rect">
            <a:avLst/>
          </a:prstGeom>
          <a:noFill/>
          <a:ln>
            <a:noFill/>
          </a:ln>
        </p:spPr>
      </p:pic>
      <p:sp>
        <p:nvSpPr>
          <p:cNvPr id="1384" name="Google Shape;1384;p188"/>
          <p:cNvSpPr txBox="1">
            <a:spLocks noGrp="1"/>
          </p:cNvSpPr>
          <p:nvPr>
            <p:ph type="body" idx="1"/>
          </p:nvPr>
        </p:nvSpPr>
        <p:spPr>
          <a:xfrm>
            <a:off x="381000" y="1600200"/>
            <a:ext cx="5715000" cy="4953000"/>
          </a:xfrm>
          <a:prstGeom prst="rect">
            <a:avLst/>
          </a:prstGeom>
          <a:noFill/>
          <a:ln>
            <a:noFill/>
          </a:ln>
        </p:spPr>
        <p:txBody>
          <a:bodyPr spcFirstLastPara="1" vert="horz" wrap="square" lIns="54850" tIns="91425" rIns="91425" bIns="45700" numCol="1" anchor="t" anchorCtr="0" compatLnSpc="1">
            <a:prstTxWarp prst="textNoShape">
              <a:avLst/>
            </a:prstTxWarp>
            <a:noAutofit/>
          </a:bodyPr>
          <a:lstStyle/>
          <a:p>
            <a:pPr eaLnBrk="1" hangingPunct="1"/>
            <a:r>
              <a:rPr lang="en-US" altLang="en-US" dirty="0"/>
              <a:t>Hair with follicle cells is </a:t>
            </a:r>
            <a:r>
              <a:rPr lang="en-US" altLang="en-US" u="sng" dirty="0"/>
              <a:t>individual evidence</a:t>
            </a:r>
            <a:r>
              <a:rPr lang="en-US" altLang="en-US" dirty="0"/>
              <a:t>.</a:t>
            </a:r>
          </a:p>
          <a:p>
            <a:pPr eaLnBrk="1" hangingPunct="1"/>
            <a:r>
              <a:rPr lang="en-US" altLang="en-US" dirty="0"/>
              <a:t>It can be used to make a DNA match.</a:t>
            </a:r>
          </a:p>
          <a:p>
            <a:pPr indent="-161290">
              <a:spcBef>
                <a:spcPts val="0"/>
              </a:spcBef>
              <a:spcAft>
                <a:spcPts val="0"/>
              </a:spcAft>
              <a:buSzPts val="2560"/>
              <a:buNone/>
            </a:pPr>
            <a:endParaRPr dirty="0">
              <a:solidFill>
                <a:schemeClr val="dk1"/>
              </a:solidFill>
              <a:latin typeface="Corbel"/>
              <a:ea typeface="Corbel"/>
              <a:cs typeface="Corbel"/>
              <a:sym typeface="Corbel"/>
            </a:endParaRPr>
          </a:p>
        </p:txBody>
      </p:sp>
      <p:sp>
        <p:nvSpPr>
          <p:cNvPr id="1386" name="Google Shape;1386;p188"/>
          <p:cNvSpPr txBox="1">
            <a:spLocks noGrp="1"/>
          </p:cNvSpPr>
          <p:nvPr>
            <p:ph type="body" idx="1"/>
          </p:nvPr>
        </p:nvSpPr>
        <p:spPr>
          <a:xfrm>
            <a:off x="6096000" y="1600200"/>
            <a:ext cx="5867400" cy="4626000"/>
          </a:xfrm>
          <a:prstGeom prst="rect">
            <a:avLst/>
          </a:prstGeom>
          <a:noFill/>
          <a:ln>
            <a:noFill/>
          </a:ln>
        </p:spPr>
        <p:txBody>
          <a:bodyPr spcFirstLastPara="1" vert="horz" wrap="square" lIns="54850" tIns="91425" rIns="91425" bIns="45700" numCol="1" anchor="t" anchorCtr="0" compatLnSpc="1">
            <a:prstTxWarp prst="textNoShape">
              <a:avLst/>
            </a:prstTxWarp>
            <a:noAutofit/>
          </a:bodyPr>
          <a:lstStyle/>
          <a:p>
            <a:pPr eaLnBrk="1" hangingPunct="1"/>
            <a:r>
              <a:rPr lang="en-US" altLang="en-US" dirty="0"/>
              <a:t>Hair is </a:t>
            </a:r>
            <a:r>
              <a:rPr lang="en-US" altLang="en-US" u="sng" dirty="0"/>
              <a:t>class evidence</a:t>
            </a:r>
            <a:r>
              <a:rPr lang="en-US" altLang="en-US" dirty="0"/>
              <a:t> without follicle cells.</a:t>
            </a:r>
          </a:p>
          <a:p>
            <a:pPr eaLnBrk="1" hangingPunct="1"/>
            <a:r>
              <a:rPr lang="en-US" altLang="en-US" dirty="0"/>
              <a:t>It can be used to identify a class a people with certain hair characteristics.</a:t>
            </a:r>
          </a:p>
          <a:p>
            <a:pPr indent="-161290">
              <a:spcBef>
                <a:spcPts val="0"/>
              </a:spcBef>
              <a:spcAft>
                <a:spcPts val="0"/>
              </a:spcAft>
              <a:buSzPts val="2560"/>
              <a:buNone/>
            </a:pPr>
            <a:endParaRPr dirty="0">
              <a:solidFill>
                <a:schemeClr val="dk1"/>
              </a:solidFill>
              <a:latin typeface="Corbel"/>
              <a:ea typeface="Corbel"/>
              <a:cs typeface="Corbel"/>
              <a:sym typeface="Corbel"/>
            </a:endParaRPr>
          </a:p>
        </p:txBody>
      </p:sp>
      <p:pic>
        <p:nvPicPr>
          <p:cNvPr id="1387" name="Google Shape;1387;p188"/>
          <p:cNvPicPr preferRelativeResize="0"/>
          <p:nvPr/>
        </p:nvPicPr>
        <p:blipFill rotWithShape="1">
          <a:blip r:embed="rId4">
            <a:alphaModFix/>
          </a:blip>
          <a:srcRect/>
          <a:stretch/>
        </p:blipFill>
        <p:spPr>
          <a:xfrm>
            <a:off x="6844900" y="4038600"/>
            <a:ext cx="4051700" cy="2728938"/>
          </a:xfrm>
          <a:prstGeom prst="rect">
            <a:avLst/>
          </a:prstGeom>
          <a:noFill/>
          <a:ln>
            <a:noFill/>
          </a:ln>
          <a:effectLst>
            <a:outerShdw blurRad="63500" dist="139700" dir="2700000">
              <a:srgbClr val="333333">
                <a:alpha val="64709"/>
              </a:srgbClr>
            </a:outerShdw>
          </a:effectLst>
        </p:spPr>
      </p:pic>
    </p:spTree>
    <p:extLst>
      <p:ext uri="{BB962C8B-B14F-4D97-AF65-F5344CB8AC3E}">
        <p14:creationId xmlns:p14="http://schemas.microsoft.com/office/powerpoint/2010/main" val="26183048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384">
                                            <p:txEl>
                                              <p:pRg st="0" end="0"/>
                                            </p:txEl>
                                          </p:spTgt>
                                        </p:tgtEl>
                                        <p:attrNameLst>
                                          <p:attrName>style.visibility</p:attrName>
                                        </p:attrNameLst>
                                      </p:cBhvr>
                                      <p:to>
                                        <p:strVal val="visible"/>
                                      </p:to>
                                    </p:set>
                                    <p:animEffect transition="in" filter="fade">
                                      <p:cBhvr>
                                        <p:cTn id="7" dur="2000"/>
                                        <p:tgtEl>
                                          <p:spTgt spid="138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384">
                                            <p:txEl>
                                              <p:pRg st="1" end="1"/>
                                            </p:txEl>
                                          </p:spTgt>
                                        </p:tgtEl>
                                        <p:attrNameLst>
                                          <p:attrName>style.visibility</p:attrName>
                                        </p:attrNameLst>
                                      </p:cBhvr>
                                      <p:to>
                                        <p:strVal val="visible"/>
                                      </p:to>
                                    </p:set>
                                    <p:animEffect transition="in" filter="fade">
                                      <p:cBhvr>
                                        <p:cTn id="12" dur="2000"/>
                                        <p:tgtEl>
                                          <p:spTgt spid="138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Footer Placeholder 4"/>
          <p:cNvSpPr>
            <a:spLocks noGrp="1"/>
          </p:cNvSpPr>
          <p:nvPr>
            <p:ph type="ftr" sz="quarter" idx="11"/>
          </p:nvPr>
        </p:nvSpPr>
        <p:spPr bwMode="auto">
          <a:xfrm>
            <a:off x="1981200" y="6477000"/>
            <a:ext cx="2133600" cy="27463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09728" tIns="45720" rIns="45720" bIns="0" numCol="1" rtlCol="0" anchor="b" anchorCtr="0" compatLnSpc="1">
            <a:prstTxWarp prst="textNoShape">
              <a:avLst/>
            </a:prstTxWarp>
          </a:bodyPr>
          <a:lstStyle>
            <a:lvl1pPr>
              <a:buClr>
                <a:schemeClr val="accent1"/>
              </a:buClr>
              <a:buSzPct val="80000"/>
              <a:buFont typeface="Wingdings 2" panose="05020102010507070707" pitchFamily="18" charset="2"/>
              <a:buChar char=""/>
              <a:defRPr sz="3200">
                <a:solidFill>
                  <a:schemeClr val="tx1"/>
                </a:solidFill>
                <a:latin typeface="Corbel" panose="020B0503020204020204" pitchFamily="34" charset="0"/>
                <a:ea typeface="MS PGothic" panose="020B0600070205080204" pitchFamily="34" charset="-128"/>
              </a:defRPr>
            </a:lvl1pPr>
            <a:lvl2pPr marL="742950" indent="-285750">
              <a:spcBef>
                <a:spcPct val="20000"/>
              </a:spcBef>
              <a:buClr>
                <a:schemeClr val="accent2"/>
              </a:buClr>
              <a:buSzPct val="90000"/>
              <a:buFont typeface="Wingdings" panose="05000000000000000000" pitchFamily="2" charset="2"/>
              <a:buChar char=""/>
              <a:defRPr sz="2800">
                <a:solidFill>
                  <a:schemeClr val="tx1"/>
                </a:solidFill>
                <a:latin typeface="Corbel" panose="020B0503020204020204" pitchFamily="34" charset="0"/>
                <a:ea typeface="MS PGothic" panose="020B0600070205080204" pitchFamily="34" charset="-128"/>
              </a:defRPr>
            </a:lvl2pPr>
            <a:lvl3pPr marL="1143000" indent="-228600">
              <a:spcBef>
                <a:spcPct val="20000"/>
              </a:spcBef>
              <a:buClr>
                <a:srgbClr val="E66C7D"/>
              </a:buClr>
              <a:buFont typeface="Arial" panose="020B0604020202020204" pitchFamily="34" charset="0"/>
              <a:buChar char="▪"/>
              <a:defRPr sz="2400">
                <a:solidFill>
                  <a:schemeClr val="tx1"/>
                </a:solidFill>
                <a:latin typeface="Corbel" panose="020B0503020204020204" pitchFamily="34" charset="0"/>
                <a:ea typeface="MS PGothic" panose="020B0600070205080204" pitchFamily="34" charset="-128"/>
              </a:defRPr>
            </a:lvl3pPr>
            <a:lvl4pPr marL="1600200" indent="-228600">
              <a:spcBef>
                <a:spcPct val="20000"/>
              </a:spcBef>
              <a:buClr>
                <a:srgbClr val="6BB76D"/>
              </a:buClr>
              <a:buFont typeface="Arial" panose="020B0604020202020204" pitchFamily="34" charset="0"/>
              <a:buChar char="▪"/>
              <a:defRPr sz="2000">
                <a:solidFill>
                  <a:schemeClr val="tx1"/>
                </a:solidFill>
                <a:latin typeface="Corbel" panose="020B0503020204020204" pitchFamily="34" charset="0"/>
                <a:ea typeface="MS PGothic" panose="020B0600070205080204" pitchFamily="34" charset="-128"/>
              </a:defRPr>
            </a:lvl4pPr>
            <a:lvl5pPr marL="2057400" indent="-228600">
              <a:spcBef>
                <a:spcPct val="20000"/>
              </a:spcBef>
              <a:buClr>
                <a:srgbClr val="E88651"/>
              </a:buClr>
              <a:buFont typeface="Wingdings 3" panose="05040102010807070707" pitchFamily="18" charset="2"/>
              <a:buChar char=""/>
              <a:defRPr sz="2000">
                <a:solidFill>
                  <a:schemeClr val="tx1"/>
                </a:solidFill>
                <a:latin typeface="Corbel" panose="020B0503020204020204" pitchFamily="34" charset="0"/>
                <a:ea typeface="MS PGothic" panose="020B0600070205080204" pitchFamily="34" charset="-128"/>
              </a:defRPr>
            </a:lvl5pPr>
            <a:lvl6pPr marL="2514600" indent="-228600" eaLnBrk="0" fontAlgn="base" hangingPunct="0">
              <a:spcBef>
                <a:spcPct val="20000"/>
              </a:spcBef>
              <a:spcAft>
                <a:spcPct val="0"/>
              </a:spcAft>
              <a:buClr>
                <a:srgbClr val="E88651"/>
              </a:buClr>
              <a:buFont typeface="Wingdings 3" panose="05040102010807070707" pitchFamily="18" charset="2"/>
              <a:buChar char=""/>
              <a:defRPr sz="2000">
                <a:solidFill>
                  <a:schemeClr val="tx1"/>
                </a:solidFill>
                <a:latin typeface="Corbel" panose="020B0503020204020204" pitchFamily="34" charset="0"/>
                <a:ea typeface="MS PGothic" panose="020B0600070205080204" pitchFamily="34" charset="-128"/>
              </a:defRPr>
            </a:lvl6pPr>
            <a:lvl7pPr marL="2971800" indent="-228600" eaLnBrk="0" fontAlgn="base" hangingPunct="0">
              <a:spcBef>
                <a:spcPct val="20000"/>
              </a:spcBef>
              <a:spcAft>
                <a:spcPct val="0"/>
              </a:spcAft>
              <a:buClr>
                <a:srgbClr val="E88651"/>
              </a:buClr>
              <a:buFont typeface="Wingdings 3" panose="05040102010807070707" pitchFamily="18" charset="2"/>
              <a:buChar char=""/>
              <a:defRPr sz="2000">
                <a:solidFill>
                  <a:schemeClr val="tx1"/>
                </a:solidFill>
                <a:latin typeface="Corbel" panose="020B0503020204020204" pitchFamily="34" charset="0"/>
                <a:ea typeface="MS PGothic" panose="020B0600070205080204" pitchFamily="34" charset="-128"/>
              </a:defRPr>
            </a:lvl7pPr>
            <a:lvl8pPr marL="3429000" indent="-228600" eaLnBrk="0" fontAlgn="base" hangingPunct="0">
              <a:spcBef>
                <a:spcPct val="20000"/>
              </a:spcBef>
              <a:spcAft>
                <a:spcPct val="0"/>
              </a:spcAft>
              <a:buClr>
                <a:srgbClr val="E88651"/>
              </a:buClr>
              <a:buFont typeface="Wingdings 3" panose="05040102010807070707" pitchFamily="18" charset="2"/>
              <a:buChar char=""/>
              <a:defRPr sz="2000">
                <a:solidFill>
                  <a:schemeClr val="tx1"/>
                </a:solidFill>
                <a:latin typeface="Corbel" panose="020B0503020204020204" pitchFamily="34" charset="0"/>
                <a:ea typeface="MS PGothic" panose="020B0600070205080204" pitchFamily="34" charset="-128"/>
              </a:defRPr>
            </a:lvl8pPr>
            <a:lvl9pPr marL="3886200" indent="-228600" eaLnBrk="0" fontAlgn="base" hangingPunct="0">
              <a:spcBef>
                <a:spcPct val="20000"/>
              </a:spcBef>
              <a:spcAft>
                <a:spcPct val="0"/>
              </a:spcAft>
              <a:buClr>
                <a:srgbClr val="E88651"/>
              </a:buClr>
              <a:buFont typeface="Wingdings 3" panose="05040102010807070707" pitchFamily="18" charset="2"/>
              <a:buChar char=""/>
              <a:defRPr sz="2000">
                <a:solidFill>
                  <a:schemeClr val="tx1"/>
                </a:solidFill>
                <a:latin typeface="Corbel" panose="020B0503020204020204" pitchFamily="34" charset="0"/>
                <a:ea typeface="MS PGothic" panose="020B0600070205080204" pitchFamily="34" charset="-128"/>
              </a:defRPr>
            </a:lvl9pPr>
          </a:lstStyle>
          <a:p>
            <a:pPr fontAlgn="base">
              <a:spcBef>
                <a:spcPct val="0"/>
              </a:spcBef>
              <a:spcAft>
                <a:spcPct val="0"/>
              </a:spcAft>
              <a:buClrTx/>
              <a:buSzTx/>
              <a:buFontTx/>
              <a:buNone/>
            </a:pPr>
            <a:r>
              <a:rPr lang="en-US" altLang="en-US" sz="1000">
                <a:solidFill>
                  <a:srgbClr val="CC3300"/>
                </a:solidFill>
                <a:latin typeface="Arial" panose="020B0604020202020204" pitchFamily="34" charset="0"/>
              </a:rPr>
              <a:t>Forensic Science: Fundamentals &amp; Investigations, Chapter 3 </a:t>
            </a:r>
          </a:p>
        </p:txBody>
      </p:sp>
      <p:sp>
        <p:nvSpPr>
          <p:cNvPr id="39939" name="Slide Number Placeholder 5"/>
          <p:cNvSpPr>
            <a:spLocks noGrp="1"/>
          </p:cNvSpPr>
          <p:nvPr>
            <p:ph type="sldNum" sz="quarter" idx="12"/>
          </p:nvPr>
        </p:nvSpPr>
        <p:spPr bwMode="auto">
          <a:xfrm>
            <a:off x="4164014" y="6477000"/>
            <a:ext cx="5508625" cy="27463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5720" tIns="45720" rIns="45720" bIns="0" numCol="1" anchor="b" anchorCtr="0" compatLnSpc="1">
            <a:prstTxWarp prst="textNoShape">
              <a:avLst/>
            </a:prstTxWarp>
          </a:bodyPr>
          <a:lstStyle>
            <a:lvl1pPr>
              <a:buClr>
                <a:schemeClr val="accent1"/>
              </a:buClr>
              <a:buSzPct val="80000"/>
              <a:buFont typeface="Wingdings 2" panose="05020102010507070707" pitchFamily="18" charset="2"/>
              <a:buChar char=""/>
              <a:defRPr sz="3200">
                <a:solidFill>
                  <a:schemeClr val="tx1"/>
                </a:solidFill>
                <a:latin typeface="Corbel" panose="020B0503020204020204" pitchFamily="34" charset="0"/>
                <a:ea typeface="MS PGothic" panose="020B0600070205080204" pitchFamily="34" charset="-128"/>
              </a:defRPr>
            </a:lvl1pPr>
            <a:lvl2pPr marL="742950" indent="-285750">
              <a:spcBef>
                <a:spcPct val="20000"/>
              </a:spcBef>
              <a:buClr>
                <a:schemeClr val="accent2"/>
              </a:buClr>
              <a:buSzPct val="90000"/>
              <a:buFont typeface="Wingdings" panose="05000000000000000000" pitchFamily="2" charset="2"/>
              <a:buChar char=""/>
              <a:defRPr sz="2800">
                <a:solidFill>
                  <a:schemeClr val="tx1"/>
                </a:solidFill>
                <a:latin typeface="Corbel" panose="020B0503020204020204" pitchFamily="34" charset="0"/>
                <a:ea typeface="MS PGothic" panose="020B0600070205080204" pitchFamily="34" charset="-128"/>
              </a:defRPr>
            </a:lvl2pPr>
            <a:lvl3pPr marL="1143000" indent="-228600">
              <a:spcBef>
                <a:spcPct val="20000"/>
              </a:spcBef>
              <a:buClr>
                <a:srgbClr val="E66C7D"/>
              </a:buClr>
              <a:buFont typeface="Arial" panose="020B0604020202020204" pitchFamily="34" charset="0"/>
              <a:buChar char="▪"/>
              <a:defRPr sz="2400">
                <a:solidFill>
                  <a:schemeClr val="tx1"/>
                </a:solidFill>
                <a:latin typeface="Corbel" panose="020B0503020204020204" pitchFamily="34" charset="0"/>
                <a:ea typeface="MS PGothic" panose="020B0600070205080204" pitchFamily="34" charset="-128"/>
              </a:defRPr>
            </a:lvl3pPr>
            <a:lvl4pPr marL="1600200" indent="-228600">
              <a:spcBef>
                <a:spcPct val="20000"/>
              </a:spcBef>
              <a:buClr>
                <a:srgbClr val="6BB76D"/>
              </a:buClr>
              <a:buFont typeface="Arial" panose="020B0604020202020204" pitchFamily="34" charset="0"/>
              <a:buChar char="▪"/>
              <a:defRPr sz="2000">
                <a:solidFill>
                  <a:schemeClr val="tx1"/>
                </a:solidFill>
                <a:latin typeface="Corbel" panose="020B0503020204020204" pitchFamily="34" charset="0"/>
                <a:ea typeface="MS PGothic" panose="020B0600070205080204" pitchFamily="34" charset="-128"/>
              </a:defRPr>
            </a:lvl4pPr>
            <a:lvl5pPr marL="2057400" indent="-228600">
              <a:spcBef>
                <a:spcPct val="20000"/>
              </a:spcBef>
              <a:buClr>
                <a:srgbClr val="E88651"/>
              </a:buClr>
              <a:buFont typeface="Wingdings 3" panose="05040102010807070707" pitchFamily="18" charset="2"/>
              <a:buChar char=""/>
              <a:defRPr sz="2000">
                <a:solidFill>
                  <a:schemeClr val="tx1"/>
                </a:solidFill>
                <a:latin typeface="Corbel" panose="020B0503020204020204" pitchFamily="34" charset="0"/>
                <a:ea typeface="MS PGothic" panose="020B0600070205080204" pitchFamily="34" charset="-128"/>
              </a:defRPr>
            </a:lvl5pPr>
            <a:lvl6pPr marL="2514600" indent="-228600" eaLnBrk="0" fontAlgn="base" hangingPunct="0">
              <a:spcBef>
                <a:spcPct val="20000"/>
              </a:spcBef>
              <a:spcAft>
                <a:spcPct val="0"/>
              </a:spcAft>
              <a:buClr>
                <a:srgbClr val="E88651"/>
              </a:buClr>
              <a:buFont typeface="Wingdings 3" panose="05040102010807070707" pitchFamily="18" charset="2"/>
              <a:buChar char=""/>
              <a:defRPr sz="2000">
                <a:solidFill>
                  <a:schemeClr val="tx1"/>
                </a:solidFill>
                <a:latin typeface="Corbel" panose="020B0503020204020204" pitchFamily="34" charset="0"/>
                <a:ea typeface="MS PGothic" panose="020B0600070205080204" pitchFamily="34" charset="-128"/>
              </a:defRPr>
            </a:lvl6pPr>
            <a:lvl7pPr marL="2971800" indent="-228600" eaLnBrk="0" fontAlgn="base" hangingPunct="0">
              <a:spcBef>
                <a:spcPct val="20000"/>
              </a:spcBef>
              <a:spcAft>
                <a:spcPct val="0"/>
              </a:spcAft>
              <a:buClr>
                <a:srgbClr val="E88651"/>
              </a:buClr>
              <a:buFont typeface="Wingdings 3" panose="05040102010807070707" pitchFamily="18" charset="2"/>
              <a:buChar char=""/>
              <a:defRPr sz="2000">
                <a:solidFill>
                  <a:schemeClr val="tx1"/>
                </a:solidFill>
                <a:latin typeface="Corbel" panose="020B0503020204020204" pitchFamily="34" charset="0"/>
                <a:ea typeface="MS PGothic" panose="020B0600070205080204" pitchFamily="34" charset="-128"/>
              </a:defRPr>
            </a:lvl7pPr>
            <a:lvl8pPr marL="3429000" indent="-228600" eaLnBrk="0" fontAlgn="base" hangingPunct="0">
              <a:spcBef>
                <a:spcPct val="20000"/>
              </a:spcBef>
              <a:spcAft>
                <a:spcPct val="0"/>
              </a:spcAft>
              <a:buClr>
                <a:srgbClr val="E88651"/>
              </a:buClr>
              <a:buFont typeface="Wingdings 3" panose="05040102010807070707" pitchFamily="18" charset="2"/>
              <a:buChar char=""/>
              <a:defRPr sz="2000">
                <a:solidFill>
                  <a:schemeClr val="tx1"/>
                </a:solidFill>
                <a:latin typeface="Corbel" panose="020B0503020204020204" pitchFamily="34" charset="0"/>
                <a:ea typeface="MS PGothic" panose="020B0600070205080204" pitchFamily="34" charset="-128"/>
              </a:defRPr>
            </a:lvl8pPr>
            <a:lvl9pPr marL="3886200" indent="-228600" eaLnBrk="0" fontAlgn="base" hangingPunct="0">
              <a:spcBef>
                <a:spcPct val="20000"/>
              </a:spcBef>
              <a:spcAft>
                <a:spcPct val="0"/>
              </a:spcAft>
              <a:buClr>
                <a:srgbClr val="E88651"/>
              </a:buClr>
              <a:buFont typeface="Wingdings 3" panose="05040102010807070707" pitchFamily="18" charset="2"/>
              <a:buChar char=""/>
              <a:defRPr sz="2000">
                <a:solidFill>
                  <a:schemeClr val="tx1"/>
                </a:solidFill>
                <a:latin typeface="Corbel" panose="020B0503020204020204" pitchFamily="34" charset="0"/>
                <a:ea typeface="MS PGothic" panose="020B0600070205080204" pitchFamily="34" charset="-128"/>
              </a:defRPr>
            </a:lvl9pPr>
          </a:lstStyle>
          <a:p>
            <a:pPr algn="l">
              <a:buClrTx/>
              <a:buSzTx/>
              <a:buFontTx/>
              <a:buNone/>
            </a:pPr>
            <a:fld id="{B5196044-B1E1-454B-ADC1-7B5474CCCFBA}" type="slidenum">
              <a:rPr lang="en-US" altLang="en-US" sz="2600">
                <a:solidFill>
                  <a:schemeClr val="bg1"/>
                </a:solidFill>
                <a:latin typeface="Arial" panose="020B0604020202020204" pitchFamily="34" charset="0"/>
              </a:rPr>
              <a:pPr algn="l">
                <a:buClrTx/>
                <a:buSzTx/>
                <a:buFontTx/>
                <a:buNone/>
              </a:pPr>
              <a:t>9</a:t>
            </a:fld>
            <a:endParaRPr lang="en-US" altLang="en-US" sz="2600">
              <a:solidFill>
                <a:schemeClr val="bg1"/>
              </a:solidFill>
              <a:latin typeface="Arial" panose="020B0604020202020204" pitchFamily="34" charset="0"/>
            </a:endParaRPr>
          </a:p>
        </p:txBody>
      </p:sp>
      <p:sp>
        <p:nvSpPr>
          <p:cNvPr id="24579" name="AutoShape 2"/>
          <p:cNvSpPr>
            <a:spLocks noGrp="1" noChangeArrowheads="1"/>
          </p:cNvSpPr>
          <p:nvPr>
            <p:ph type="title"/>
          </p:nvPr>
        </p:nvSpPr>
        <p:spPr/>
        <p:txBody>
          <a:bodyPr/>
          <a:lstStyle/>
          <a:p>
            <a:pPr eaLnBrk="1" hangingPunct="1">
              <a:defRPr/>
            </a:pPr>
            <a:r>
              <a:rPr lang="en-US" dirty="0">
                <a:solidFill>
                  <a:srgbClr val="F0AD00"/>
                </a:solidFill>
                <a:ea typeface="ＭＳ Ｐゴシック" charset="0"/>
                <a:cs typeface="+mj-cs"/>
              </a:rPr>
              <a:t>The Root</a:t>
            </a:r>
          </a:p>
        </p:txBody>
      </p:sp>
      <p:pic>
        <p:nvPicPr>
          <p:cNvPr id="39941" name="Picture 3"/>
          <p:cNvPicPr>
            <a:picLocks noGrp="1" noChangeAspect="1" noChangeArrowheads="1"/>
          </p:cNvPicPr>
          <p:nvPr>
            <p:ph sz="half" idx="1"/>
          </p:nvPr>
        </p:nvPicPr>
        <p:blipFill>
          <a:blip r:embed="rId2">
            <a:lum contrast="6000"/>
            <a:extLst>
              <a:ext uri="{28A0092B-C50C-407E-A947-70E740481C1C}">
                <a14:useLocalDpi xmlns:a14="http://schemas.microsoft.com/office/drawing/2010/main" val="0"/>
              </a:ext>
            </a:extLst>
          </a:blip>
          <a:srcRect/>
          <a:stretch>
            <a:fillRect/>
          </a:stretch>
        </p:blipFill>
        <p:spPr>
          <a:xfrm>
            <a:off x="2057400" y="3505200"/>
            <a:ext cx="3206750" cy="2076450"/>
          </a:xfrm>
          <a:noFill/>
        </p:spPr>
      </p:pic>
      <p:pic>
        <p:nvPicPr>
          <p:cNvPr id="39942" name="Picture 4"/>
          <p:cNvPicPr>
            <a:picLocks noGrp="1" noChangeAspect="1" noChangeArrowheads="1"/>
          </p:cNvPicPr>
          <p:nvPr>
            <p:ph sz="half" idx="2"/>
          </p:nvPr>
        </p:nvPicPr>
        <p:blipFill>
          <a:blip r:embed="rId3">
            <a:lum bright="-12000" contrast="30000"/>
            <a:extLst>
              <a:ext uri="{28A0092B-C50C-407E-A947-70E740481C1C}">
                <a14:useLocalDpi xmlns:a14="http://schemas.microsoft.com/office/drawing/2010/main" val="0"/>
              </a:ext>
            </a:extLst>
          </a:blip>
          <a:srcRect/>
          <a:stretch>
            <a:fillRect/>
          </a:stretch>
        </p:blipFill>
        <p:spPr>
          <a:xfrm>
            <a:off x="6400801" y="3429001"/>
            <a:ext cx="3649663" cy="2157413"/>
          </a:xfrm>
          <a:noFill/>
        </p:spPr>
      </p:pic>
      <p:sp>
        <p:nvSpPr>
          <p:cNvPr id="24582" name="Rectangle 5"/>
          <p:cNvSpPr>
            <a:spLocks noChangeArrowheads="1"/>
          </p:cNvSpPr>
          <p:nvPr/>
        </p:nvSpPr>
        <p:spPr bwMode="auto">
          <a:xfrm>
            <a:off x="609600" y="1600200"/>
            <a:ext cx="10820400" cy="2308324"/>
          </a:xfrm>
          <a:prstGeom prst="rect">
            <a:avLst/>
          </a:prstGeom>
          <a:noFill/>
          <a:ln>
            <a:noFill/>
          </a:ln>
          <a:extLst>
            <a:ext uri="{909E8E84-426E-40dd-AFC4-6F175D3DCCD1}"/>
            <a:ext uri="{91240B29-F687-4f45-9708-019B960494DF}"/>
          </a:extLst>
        </p:spPr>
        <p:txBody>
          <a:bodyPr wrap="square">
            <a:spAutoFit/>
          </a:bodyPr>
          <a:lstStyle/>
          <a:p>
            <a:pPr eaLnBrk="1" hangingPunct="1">
              <a:lnSpc>
                <a:spcPct val="90000"/>
              </a:lnSpc>
              <a:spcBef>
                <a:spcPct val="20000"/>
              </a:spcBef>
              <a:buClr>
                <a:srgbClr val="000080"/>
              </a:buClr>
              <a:defRPr/>
            </a:pPr>
            <a:r>
              <a:rPr lang="en-US" sz="3200" dirty="0">
                <a:latin typeface="+mn-lt"/>
                <a:ea typeface="ＭＳ Ｐゴシック" charset="0"/>
              </a:rPr>
              <a:t>Human roots </a:t>
            </a:r>
            <a:r>
              <a:rPr lang="en-US" sz="3200" b="1" dirty="0">
                <a:latin typeface="+mn-lt"/>
                <a:ea typeface="ＭＳ Ｐゴシック" charset="0"/>
              </a:rPr>
              <a:t>look</a:t>
            </a:r>
            <a:r>
              <a:rPr lang="en-US" sz="3200" dirty="0">
                <a:latin typeface="+mn-lt"/>
                <a:ea typeface="ＭＳ Ｐゴシック" charset="0"/>
              </a:rPr>
              <a:t> different based on whether they have been forcibly removed or if they have fallen out. If they have been forcibly removed, they will have some tissue attached to the end.  This is called a </a:t>
            </a:r>
            <a:r>
              <a:rPr lang="en-US" sz="3200" b="1" dirty="0">
                <a:latin typeface="+mn-lt"/>
                <a:ea typeface="ＭＳ Ｐゴシック" charset="0"/>
              </a:rPr>
              <a:t>follicular tag</a:t>
            </a:r>
            <a:r>
              <a:rPr lang="en-US" sz="3200" dirty="0">
                <a:latin typeface="+mn-lt"/>
                <a:ea typeface="ＭＳ Ｐゴシック" charset="0"/>
              </a:rPr>
              <a:t>.  This is where DNA can be found.</a:t>
            </a:r>
          </a:p>
        </p:txBody>
      </p:sp>
      <p:sp>
        <p:nvSpPr>
          <p:cNvPr id="39944" name="Rectangle 6"/>
          <p:cNvSpPr>
            <a:spLocks noChangeArrowheads="1"/>
          </p:cNvSpPr>
          <p:nvPr/>
        </p:nvSpPr>
        <p:spPr bwMode="auto">
          <a:xfrm>
            <a:off x="2590800" y="5638800"/>
            <a:ext cx="12192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a:buClr>
                <a:schemeClr val="accent1"/>
              </a:buClr>
              <a:buSzPct val="80000"/>
              <a:buFont typeface="Wingdings 2" panose="05020102010507070707" pitchFamily="18" charset="2"/>
              <a:buChar char=""/>
              <a:defRPr sz="3200">
                <a:solidFill>
                  <a:schemeClr val="tx1"/>
                </a:solidFill>
                <a:latin typeface="Corbel" panose="020B0503020204020204" pitchFamily="34" charset="0"/>
                <a:ea typeface="MS PGothic" panose="020B0600070205080204" pitchFamily="34" charset="-128"/>
              </a:defRPr>
            </a:lvl1pPr>
            <a:lvl2pPr marL="742950" indent="-285750">
              <a:spcBef>
                <a:spcPct val="20000"/>
              </a:spcBef>
              <a:buClr>
                <a:schemeClr val="accent2"/>
              </a:buClr>
              <a:buSzPct val="90000"/>
              <a:buFont typeface="Wingdings" panose="05000000000000000000" pitchFamily="2" charset="2"/>
              <a:buChar char=""/>
              <a:defRPr sz="2800">
                <a:solidFill>
                  <a:schemeClr val="tx1"/>
                </a:solidFill>
                <a:latin typeface="Corbel" panose="020B0503020204020204" pitchFamily="34" charset="0"/>
                <a:ea typeface="MS PGothic" panose="020B0600070205080204" pitchFamily="34" charset="-128"/>
              </a:defRPr>
            </a:lvl2pPr>
            <a:lvl3pPr marL="1143000" indent="-228600">
              <a:spcBef>
                <a:spcPct val="20000"/>
              </a:spcBef>
              <a:buClr>
                <a:srgbClr val="E66C7D"/>
              </a:buClr>
              <a:buFont typeface="Arial" panose="020B0604020202020204" pitchFamily="34" charset="0"/>
              <a:buChar char="▪"/>
              <a:defRPr sz="2400">
                <a:solidFill>
                  <a:schemeClr val="tx1"/>
                </a:solidFill>
                <a:latin typeface="Corbel" panose="020B0503020204020204" pitchFamily="34" charset="0"/>
                <a:ea typeface="MS PGothic" panose="020B0600070205080204" pitchFamily="34" charset="-128"/>
              </a:defRPr>
            </a:lvl3pPr>
            <a:lvl4pPr marL="1600200" indent="-228600">
              <a:spcBef>
                <a:spcPct val="20000"/>
              </a:spcBef>
              <a:buClr>
                <a:srgbClr val="6BB76D"/>
              </a:buClr>
              <a:buFont typeface="Arial" panose="020B0604020202020204" pitchFamily="34" charset="0"/>
              <a:buChar char="▪"/>
              <a:defRPr sz="2000">
                <a:solidFill>
                  <a:schemeClr val="tx1"/>
                </a:solidFill>
                <a:latin typeface="Corbel" panose="020B0503020204020204" pitchFamily="34" charset="0"/>
                <a:ea typeface="MS PGothic" panose="020B0600070205080204" pitchFamily="34" charset="-128"/>
              </a:defRPr>
            </a:lvl4pPr>
            <a:lvl5pPr marL="2057400" indent="-228600">
              <a:spcBef>
                <a:spcPct val="20000"/>
              </a:spcBef>
              <a:buClr>
                <a:srgbClr val="E88651"/>
              </a:buClr>
              <a:buFont typeface="Wingdings 3" panose="05040102010807070707" pitchFamily="18" charset="2"/>
              <a:buChar char=""/>
              <a:defRPr sz="2000">
                <a:solidFill>
                  <a:schemeClr val="tx1"/>
                </a:solidFill>
                <a:latin typeface="Corbel" panose="020B0503020204020204" pitchFamily="34" charset="0"/>
                <a:ea typeface="MS PGothic" panose="020B0600070205080204" pitchFamily="34" charset="-128"/>
              </a:defRPr>
            </a:lvl5pPr>
            <a:lvl6pPr marL="2514600" indent="-228600" eaLnBrk="0" fontAlgn="base" hangingPunct="0">
              <a:spcBef>
                <a:spcPct val="20000"/>
              </a:spcBef>
              <a:spcAft>
                <a:spcPct val="0"/>
              </a:spcAft>
              <a:buClr>
                <a:srgbClr val="E88651"/>
              </a:buClr>
              <a:buFont typeface="Wingdings 3" panose="05040102010807070707" pitchFamily="18" charset="2"/>
              <a:buChar char=""/>
              <a:defRPr sz="2000">
                <a:solidFill>
                  <a:schemeClr val="tx1"/>
                </a:solidFill>
                <a:latin typeface="Corbel" panose="020B0503020204020204" pitchFamily="34" charset="0"/>
                <a:ea typeface="MS PGothic" panose="020B0600070205080204" pitchFamily="34" charset="-128"/>
              </a:defRPr>
            </a:lvl6pPr>
            <a:lvl7pPr marL="2971800" indent="-228600" eaLnBrk="0" fontAlgn="base" hangingPunct="0">
              <a:spcBef>
                <a:spcPct val="20000"/>
              </a:spcBef>
              <a:spcAft>
                <a:spcPct val="0"/>
              </a:spcAft>
              <a:buClr>
                <a:srgbClr val="E88651"/>
              </a:buClr>
              <a:buFont typeface="Wingdings 3" panose="05040102010807070707" pitchFamily="18" charset="2"/>
              <a:buChar char=""/>
              <a:defRPr sz="2000">
                <a:solidFill>
                  <a:schemeClr val="tx1"/>
                </a:solidFill>
                <a:latin typeface="Corbel" panose="020B0503020204020204" pitchFamily="34" charset="0"/>
                <a:ea typeface="MS PGothic" panose="020B0600070205080204" pitchFamily="34" charset="-128"/>
              </a:defRPr>
            </a:lvl7pPr>
            <a:lvl8pPr marL="3429000" indent="-228600" eaLnBrk="0" fontAlgn="base" hangingPunct="0">
              <a:spcBef>
                <a:spcPct val="20000"/>
              </a:spcBef>
              <a:spcAft>
                <a:spcPct val="0"/>
              </a:spcAft>
              <a:buClr>
                <a:srgbClr val="E88651"/>
              </a:buClr>
              <a:buFont typeface="Wingdings 3" panose="05040102010807070707" pitchFamily="18" charset="2"/>
              <a:buChar char=""/>
              <a:defRPr sz="2000">
                <a:solidFill>
                  <a:schemeClr val="tx1"/>
                </a:solidFill>
                <a:latin typeface="Corbel" panose="020B0503020204020204" pitchFamily="34" charset="0"/>
                <a:ea typeface="MS PGothic" panose="020B0600070205080204" pitchFamily="34" charset="-128"/>
              </a:defRPr>
            </a:lvl8pPr>
            <a:lvl9pPr marL="3886200" indent="-228600" eaLnBrk="0" fontAlgn="base" hangingPunct="0">
              <a:spcBef>
                <a:spcPct val="20000"/>
              </a:spcBef>
              <a:spcAft>
                <a:spcPct val="0"/>
              </a:spcAft>
              <a:buClr>
                <a:srgbClr val="E88651"/>
              </a:buClr>
              <a:buFont typeface="Wingdings 3" panose="05040102010807070707" pitchFamily="18" charset="2"/>
              <a:buChar char=""/>
              <a:defRPr sz="2000">
                <a:solidFill>
                  <a:schemeClr val="tx1"/>
                </a:solidFill>
                <a:latin typeface="Corbel" panose="020B0503020204020204" pitchFamily="34" charset="0"/>
                <a:ea typeface="MS PGothic" panose="020B0600070205080204" pitchFamily="34" charset="-128"/>
              </a:defRPr>
            </a:lvl9pPr>
          </a:lstStyle>
          <a:p>
            <a:pPr eaLnBrk="1" hangingPunct="1">
              <a:buClrTx/>
              <a:buSzTx/>
              <a:buFontTx/>
              <a:buNone/>
            </a:pPr>
            <a:r>
              <a:rPr lang="en-US" altLang="en-US" sz="1600">
                <a:latin typeface="Arial" panose="020B0604020202020204" pitchFamily="34" charset="0"/>
              </a:rPr>
              <a:t>Fallen out</a:t>
            </a:r>
          </a:p>
        </p:txBody>
      </p:sp>
      <p:sp>
        <p:nvSpPr>
          <p:cNvPr id="39945" name="Rectangle 7"/>
          <p:cNvSpPr>
            <a:spLocks noChangeArrowheads="1"/>
          </p:cNvSpPr>
          <p:nvPr/>
        </p:nvSpPr>
        <p:spPr bwMode="auto">
          <a:xfrm>
            <a:off x="7696200" y="5562600"/>
            <a:ext cx="17526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a:buClr>
                <a:schemeClr val="accent1"/>
              </a:buClr>
              <a:buSzPct val="80000"/>
              <a:buFont typeface="Wingdings 2" panose="05020102010507070707" pitchFamily="18" charset="2"/>
              <a:buChar char=""/>
              <a:defRPr sz="3200">
                <a:solidFill>
                  <a:schemeClr val="tx1"/>
                </a:solidFill>
                <a:latin typeface="Corbel" panose="020B0503020204020204" pitchFamily="34" charset="0"/>
                <a:ea typeface="MS PGothic" panose="020B0600070205080204" pitchFamily="34" charset="-128"/>
              </a:defRPr>
            </a:lvl1pPr>
            <a:lvl2pPr marL="742950" indent="-285750">
              <a:spcBef>
                <a:spcPct val="20000"/>
              </a:spcBef>
              <a:buClr>
                <a:schemeClr val="accent2"/>
              </a:buClr>
              <a:buSzPct val="90000"/>
              <a:buFont typeface="Wingdings" panose="05000000000000000000" pitchFamily="2" charset="2"/>
              <a:buChar char=""/>
              <a:defRPr sz="2800">
                <a:solidFill>
                  <a:schemeClr val="tx1"/>
                </a:solidFill>
                <a:latin typeface="Corbel" panose="020B0503020204020204" pitchFamily="34" charset="0"/>
                <a:ea typeface="MS PGothic" panose="020B0600070205080204" pitchFamily="34" charset="-128"/>
              </a:defRPr>
            </a:lvl2pPr>
            <a:lvl3pPr marL="1143000" indent="-228600">
              <a:spcBef>
                <a:spcPct val="20000"/>
              </a:spcBef>
              <a:buClr>
                <a:srgbClr val="E66C7D"/>
              </a:buClr>
              <a:buFont typeface="Arial" panose="020B0604020202020204" pitchFamily="34" charset="0"/>
              <a:buChar char="▪"/>
              <a:defRPr sz="2400">
                <a:solidFill>
                  <a:schemeClr val="tx1"/>
                </a:solidFill>
                <a:latin typeface="Corbel" panose="020B0503020204020204" pitchFamily="34" charset="0"/>
                <a:ea typeface="MS PGothic" panose="020B0600070205080204" pitchFamily="34" charset="-128"/>
              </a:defRPr>
            </a:lvl3pPr>
            <a:lvl4pPr marL="1600200" indent="-228600">
              <a:spcBef>
                <a:spcPct val="20000"/>
              </a:spcBef>
              <a:buClr>
                <a:srgbClr val="6BB76D"/>
              </a:buClr>
              <a:buFont typeface="Arial" panose="020B0604020202020204" pitchFamily="34" charset="0"/>
              <a:buChar char="▪"/>
              <a:defRPr sz="2000">
                <a:solidFill>
                  <a:schemeClr val="tx1"/>
                </a:solidFill>
                <a:latin typeface="Corbel" panose="020B0503020204020204" pitchFamily="34" charset="0"/>
                <a:ea typeface="MS PGothic" panose="020B0600070205080204" pitchFamily="34" charset="-128"/>
              </a:defRPr>
            </a:lvl4pPr>
            <a:lvl5pPr marL="2057400" indent="-228600">
              <a:spcBef>
                <a:spcPct val="20000"/>
              </a:spcBef>
              <a:buClr>
                <a:srgbClr val="E88651"/>
              </a:buClr>
              <a:buFont typeface="Wingdings 3" panose="05040102010807070707" pitchFamily="18" charset="2"/>
              <a:buChar char=""/>
              <a:defRPr sz="2000">
                <a:solidFill>
                  <a:schemeClr val="tx1"/>
                </a:solidFill>
                <a:latin typeface="Corbel" panose="020B0503020204020204" pitchFamily="34" charset="0"/>
                <a:ea typeface="MS PGothic" panose="020B0600070205080204" pitchFamily="34" charset="-128"/>
              </a:defRPr>
            </a:lvl5pPr>
            <a:lvl6pPr marL="2514600" indent="-228600" eaLnBrk="0" fontAlgn="base" hangingPunct="0">
              <a:spcBef>
                <a:spcPct val="20000"/>
              </a:spcBef>
              <a:spcAft>
                <a:spcPct val="0"/>
              </a:spcAft>
              <a:buClr>
                <a:srgbClr val="E88651"/>
              </a:buClr>
              <a:buFont typeface="Wingdings 3" panose="05040102010807070707" pitchFamily="18" charset="2"/>
              <a:buChar char=""/>
              <a:defRPr sz="2000">
                <a:solidFill>
                  <a:schemeClr val="tx1"/>
                </a:solidFill>
                <a:latin typeface="Corbel" panose="020B0503020204020204" pitchFamily="34" charset="0"/>
                <a:ea typeface="MS PGothic" panose="020B0600070205080204" pitchFamily="34" charset="-128"/>
              </a:defRPr>
            </a:lvl6pPr>
            <a:lvl7pPr marL="2971800" indent="-228600" eaLnBrk="0" fontAlgn="base" hangingPunct="0">
              <a:spcBef>
                <a:spcPct val="20000"/>
              </a:spcBef>
              <a:spcAft>
                <a:spcPct val="0"/>
              </a:spcAft>
              <a:buClr>
                <a:srgbClr val="E88651"/>
              </a:buClr>
              <a:buFont typeface="Wingdings 3" panose="05040102010807070707" pitchFamily="18" charset="2"/>
              <a:buChar char=""/>
              <a:defRPr sz="2000">
                <a:solidFill>
                  <a:schemeClr val="tx1"/>
                </a:solidFill>
                <a:latin typeface="Corbel" panose="020B0503020204020204" pitchFamily="34" charset="0"/>
                <a:ea typeface="MS PGothic" panose="020B0600070205080204" pitchFamily="34" charset="-128"/>
              </a:defRPr>
            </a:lvl7pPr>
            <a:lvl8pPr marL="3429000" indent="-228600" eaLnBrk="0" fontAlgn="base" hangingPunct="0">
              <a:spcBef>
                <a:spcPct val="20000"/>
              </a:spcBef>
              <a:spcAft>
                <a:spcPct val="0"/>
              </a:spcAft>
              <a:buClr>
                <a:srgbClr val="E88651"/>
              </a:buClr>
              <a:buFont typeface="Wingdings 3" panose="05040102010807070707" pitchFamily="18" charset="2"/>
              <a:buChar char=""/>
              <a:defRPr sz="2000">
                <a:solidFill>
                  <a:schemeClr val="tx1"/>
                </a:solidFill>
                <a:latin typeface="Corbel" panose="020B0503020204020204" pitchFamily="34" charset="0"/>
                <a:ea typeface="MS PGothic" panose="020B0600070205080204" pitchFamily="34" charset="-128"/>
              </a:defRPr>
            </a:lvl8pPr>
            <a:lvl9pPr marL="3886200" indent="-228600" eaLnBrk="0" fontAlgn="base" hangingPunct="0">
              <a:spcBef>
                <a:spcPct val="20000"/>
              </a:spcBef>
              <a:spcAft>
                <a:spcPct val="0"/>
              </a:spcAft>
              <a:buClr>
                <a:srgbClr val="E88651"/>
              </a:buClr>
              <a:buFont typeface="Wingdings 3" panose="05040102010807070707" pitchFamily="18" charset="2"/>
              <a:buChar char=""/>
              <a:defRPr sz="2000">
                <a:solidFill>
                  <a:schemeClr val="tx1"/>
                </a:solidFill>
                <a:latin typeface="Corbel" panose="020B0503020204020204" pitchFamily="34" charset="0"/>
                <a:ea typeface="MS PGothic" panose="020B0600070205080204" pitchFamily="34" charset="-128"/>
              </a:defRPr>
            </a:lvl9pPr>
          </a:lstStyle>
          <a:p>
            <a:pPr eaLnBrk="1" hangingPunct="1">
              <a:buClrTx/>
              <a:buSzTx/>
              <a:buFontTx/>
              <a:buNone/>
            </a:pPr>
            <a:r>
              <a:rPr lang="en-US" altLang="en-US" sz="1600">
                <a:latin typeface="Arial" panose="020B0604020202020204" pitchFamily="34" charset="0"/>
              </a:rPr>
              <a:t>Forcibly removed</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_rels/theme3.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ppt/theme/theme2.xml><?xml version="1.0" encoding="utf-8"?>
<a:theme xmlns:a="http://schemas.openxmlformats.org/drawingml/2006/main" name="iRespondQuestionMaster">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ppt/theme/theme3.xml><?xml version="1.0" encoding="utf-8"?>
<a:theme xmlns:a="http://schemas.openxmlformats.org/drawingml/2006/main" name="iRespondGraphMaster">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themeOverride>
</file>

<file path=ppt/theme/themeOverride2.xml><?xml version="1.0" encoding="utf-8"?>
<a:themeOverride xmlns:a="http://schemas.openxmlformats.org/drawingml/2006/main">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themeOverride>
</file>

<file path=ppt/theme/themeOverride3.xml><?xml version="1.0" encoding="utf-8"?>
<a:themeOverride xmlns:a="http://schemas.openxmlformats.org/drawingml/2006/main">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themeOverride>
</file>

<file path=ppt/theme/themeOverride4.xml><?xml version="1.0" encoding="utf-8"?>
<a:themeOverride xmlns:a="http://schemas.openxmlformats.org/drawingml/2006/main">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themeOverride>
</file>

<file path=docProps/app.xml><?xml version="1.0" encoding="utf-8"?>
<Properties xmlns="http://schemas.openxmlformats.org/officeDocument/2006/extended-properties" xmlns:vt="http://schemas.openxmlformats.org/officeDocument/2006/docPropsVTypes">
  <Template>Module</Template>
  <TotalTime>12169</TotalTime>
  <Words>1115</Words>
  <Application>Microsoft Office PowerPoint</Application>
  <PresentationFormat>Widescreen</PresentationFormat>
  <Paragraphs>120</Paragraphs>
  <Slides>20</Slides>
  <Notes>4</Notes>
  <HiddenSlides>0</HiddenSlides>
  <MMClips>0</MMClips>
  <ScaleCrop>false</ScaleCrop>
  <HeadingPairs>
    <vt:vector size="6" baseType="variant">
      <vt:variant>
        <vt:lpstr>Fonts Used</vt:lpstr>
      </vt:variant>
      <vt:variant>
        <vt:i4>10</vt:i4>
      </vt:variant>
      <vt:variant>
        <vt:lpstr>Theme</vt:lpstr>
      </vt:variant>
      <vt:variant>
        <vt:i4>3</vt:i4>
      </vt:variant>
      <vt:variant>
        <vt:lpstr>Slide Titles</vt:lpstr>
      </vt:variant>
      <vt:variant>
        <vt:i4>20</vt:i4>
      </vt:variant>
    </vt:vector>
  </HeadingPairs>
  <TitlesOfParts>
    <vt:vector size="33" baseType="lpstr">
      <vt:lpstr>Arial</vt:lpstr>
      <vt:lpstr>Arial Black</vt:lpstr>
      <vt:lpstr>Calibri</vt:lpstr>
      <vt:lpstr>Corbel</vt:lpstr>
      <vt:lpstr>Kartika</vt:lpstr>
      <vt:lpstr>Times</vt:lpstr>
      <vt:lpstr>Times New Roman</vt:lpstr>
      <vt:lpstr>Wingdings</vt:lpstr>
      <vt:lpstr>Wingdings 2</vt:lpstr>
      <vt:lpstr>Wingdings 3</vt:lpstr>
      <vt:lpstr>Module</vt:lpstr>
      <vt:lpstr>iRespondQuestionMaster</vt:lpstr>
      <vt:lpstr>iRespondGraphMaster</vt:lpstr>
      <vt:lpstr>The Study of Hair</vt:lpstr>
      <vt:lpstr>Introduction</vt:lpstr>
      <vt:lpstr>The Structure of Hair</vt:lpstr>
      <vt:lpstr>The Structure of Hair</vt:lpstr>
      <vt:lpstr>The Structure of Hair</vt:lpstr>
      <vt:lpstr>The Structure of Hair</vt:lpstr>
      <vt:lpstr>The Structure of Hair</vt:lpstr>
      <vt:lpstr>What Can We Find Out From Hair?</vt:lpstr>
      <vt:lpstr>The Root</vt:lpstr>
      <vt:lpstr>The Life Cycle of Hair </vt:lpstr>
      <vt:lpstr>The Life Cycle of Hair </vt:lpstr>
      <vt:lpstr>What Can We Find Out From Hair?</vt:lpstr>
      <vt:lpstr>Treated Hair</vt:lpstr>
      <vt:lpstr>Hair Lab Day 1  You will be looking at your hair and other people’s hair under the microscope. If you are willing, pull out a hair.   </vt:lpstr>
      <vt:lpstr>Day 2:  Hair Impressions – Which part of the hair??</vt:lpstr>
      <vt:lpstr>Animal Hair vs. Human Hair</vt:lpstr>
      <vt:lpstr>What Can We Find Out From Hair?</vt:lpstr>
      <vt:lpstr>DNA from Hair</vt:lpstr>
      <vt:lpstr>Other Hair Info</vt:lpstr>
      <vt:lpstr>For the hair lab, you need to record the following samples….</vt:lpstr>
    </vt:vector>
  </TitlesOfParts>
  <Company>Buckeye Union High School District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Study of Hair</dc:title>
  <dc:creator/>
  <cp:lastModifiedBy>Nikki Bisesi</cp:lastModifiedBy>
  <cp:revision>62</cp:revision>
  <dcterms:created xsi:type="dcterms:W3CDTF">2008-08-13T19:00:25Z</dcterms:created>
  <dcterms:modified xsi:type="dcterms:W3CDTF">2021-08-25T15:12:34Z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utoReflect">
    <vt:bool>false</vt:bool>
  </property>
  <property fmtid="{D5CDD505-2E9C-101B-9397-08002B2CF9AE}" pid="3" name="KeepGraph">
    <vt:bool>false</vt:bool>
  </property>
</Properties>
</file>