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7" r:id="rId3"/>
    <p:sldId id="278" r:id="rId4"/>
    <p:sldId id="297" r:id="rId5"/>
    <p:sldId id="291" r:id="rId6"/>
    <p:sldId id="279" r:id="rId7"/>
    <p:sldId id="298" r:id="rId8"/>
    <p:sldId id="287" r:id="rId9"/>
    <p:sldId id="280" r:id="rId10"/>
    <p:sldId id="304" r:id="rId11"/>
    <p:sldId id="281" r:id="rId12"/>
    <p:sldId id="299" r:id="rId13"/>
    <p:sldId id="285" r:id="rId14"/>
    <p:sldId id="282" r:id="rId15"/>
    <p:sldId id="300" r:id="rId16"/>
    <p:sldId id="295" r:id="rId17"/>
    <p:sldId id="283" r:id="rId18"/>
    <p:sldId id="292" r:id="rId19"/>
    <p:sldId id="284" r:id="rId20"/>
    <p:sldId id="293" r:id="rId21"/>
    <p:sldId id="263" r:id="rId22"/>
    <p:sldId id="305" r:id="rId23"/>
    <p:sldId id="301" r:id="rId24"/>
    <p:sldId id="259" r:id="rId25"/>
    <p:sldId id="290" r:id="rId26"/>
    <p:sldId id="262" r:id="rId27"/>
    <p:sldId id="294" r:id="rId28"/>
    <p:sldId id="261" r:id="rId29"/>
    <p:sldId id="257" r:id="rId30"/>
    <p:sldId id="289" r:id="rId31"/>
    <p:sldId id="258" r:id="rId32"/>
    <p:sldId id="296" r:id="rId33"/>
    <p:sldId id="264" r:id="rId34"/>
    <p:sldId id="288" r:id="rId35"/>
    <p:sldId id="265" r:id="rId36"/>
    <p:sldId id="306" r:id="rId37"/>
    <p:sldId id="302" r:id="rId38"/>
    <p:sldId id="303" r:id="rId39"/>
    <p:sldId id="307" r:id="rId40"/>
    <p:sldId id="266" r:id="rId41"/>
    <p:sldId id="286" r:id="rId42"/>
    <p:sldId id="26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68CE69-6335-459D-866C-48B49DA5285E}" v="111" dt="2022-01-27T03:15:05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6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3" d="100"/>
        <a:sy n="123" d="100"/>
      </p:scale>
      <p:origin x="0" y="-1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Bisesi" userId="213567c6-d9db-451c-b76e-a40cdd8bbd70" providerId="ADAL" clId="{D868CE69-6335-459D-866C-48B49DA5285E}"/>
    <pc:docChg chg="undo custSel addSld modSld sldOrd modMainMaster">
      <pc:chgData name="Nikki Bisesi" userId="213567c6-d9db-451c-b76e-a40cdd8bbd70" providerId="ADAL" clId="{D868CE69-6335-459D-866C-48B49DA5285E}" dt="2022-01-27T03:16:23.728" v="691"/>
      <pc:docMkLst>
        <pc:docMk/>
      </pc:docMkLst>
      <pc:sldChg chg="addSp modSp mod modTransition setBg">
        <pc:chgData name="Nikki Bisesi" userId="213567c6-d9db-451c-b76e-a40cdd8bbd70" providerId="ADAL" clId="{D868CE69-6335-459D-866C-48B49DA5285E}" dt="2022-01-27T03:12:08.607" v="554"/>
        <pc:sldMkLst>
          <pc:docMk/>
          <pc:sldMk cId="2315001636" sldId="256"/>
        </pc:sldMkLst>
        <pc:spChg chg="mod">
          <ac:chgData name="Nikki Bisesi" userId="213567c6-d9db-451c-b76e-a40cdd8bbd70" providerId="ADAL" clId="{D868CE69-6335-459D-866C-48B49DA5285E}" dt="2022-01-27T02:50:03.743" v="280" actId="26606"/>
          <ac:spMkLst>
            <pc:docMk/>
            <pc:sldMk cId="2315001636" sldId="256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50:13.683" v="281" actId="14100"/>
          <ac:spMkLst>
            <pc:docMk/>
            <pc:sldMk cId="2315001636" sldId="256"/>
            <ac:spMk id="3" creationId="{00000000-0000-0000-0000-000000000000}"/>
          </ac:spMkLst>
        </pc:spChg>
        <pc:spChg chg="add">
          <ac:chgData name="Nikki Bisesi" userId="213567c6-d9db-451c-b76e-a40cdd8bbd70" providerId="ADAL" clId="{D868CE69-6335-459D-866C-48B49DA5285E}" dt="2022-01-27T02:50:03.743" v="280" actId="26606"/>
          <ac:spMkLst>
            <pc:docMk/>
            <pc:sldMk cId="2315001636" sldId="256"/>
            <ac:spMk id="9" creationId="{415DEDD7-7B31-4EF1-B7C7-5AEE3208CC1D}"/>
          </ac:spMkLst>
        </pc:spChg>
        <pc:spChg chg="add">
          <ac:chgData name="Nikki Bisesi" userId="213567c6-d9db-451c-b76e-a40cdd8bbd70" providerId="ADAL" clId="{D868CE69-6335-459D-866C-48B49DA5285E}" dt="2022-01-27T02:50:03.743" v="280" actId="26606"/>
          <ac:spMkLst>
            <pc:docMk/>
            <pc:sldMk cId="2315001636" sldId="256"/>
            <ac:spMk id="11" creationId="{3242CC7A-3D6E-47A4-B9D1-860978459846}"/>
          </ac:spMkLst>
        </pc:spChg>
        <pc:picChg chg="add">
          <ac:chgData name="Nikki Bisesi" userId="213567c6-d9db-451c-b76e-a40cdd8bbd70" providerId="ADAL" clId="{D868CE69-6335-459D-866C-48B49DA5285E}" dt="2022-01-27T02:50:03.743" v="280" actId="26606"/>
          <ac:picMkLst>
            <pc:docMk/>
            <pc:sldMk cId="2315001636" sldId="256"/>
            <ac:picMk id="5" creationId="{4AEC1F36-0F15-4BA4-8849-A203E62881FA}"/>
          </ac:picMkLst>
        </pc:picChg>
      </pc:sldChg>
      <pc:sldChg chg="modSp modTransition">
        <pc:chgData name="Nikki Bisesi" userId="213567c6-d9db-451c-b76e-a40cdd8bbd70" providerId="ADAL" clId="{D868CE69-6335-459D-866C-48B49DA5285E}" dt="2022-01-27T03:12:08.607" v="554"/>
        <pc:sldMkLst>
          <pc:docMk/>
          <pc:sldMk cId="2579717583" sldId="257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579717583" sldId="257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579717583" sldId="257"/>
            <ac:spMk id="3" creationId="{00000000-0000-0000-0000-000000000000}"/>
          </ac:spMkLst>
        </pc:spChg>
      </pc:sldChg>
      <pc:sldChg chg="addSp delSp modSp mod ord modTransition setBg">
        <pc:chgData name="Nikki Bisesi" userId="213567c6-d9db-451c-b76e-a40cdd8bbd70" providerId="ADAL" clId="{D868CE69-6335-459D-866C-48B49DA5285E}" dt="2022-01-27T03:12:08.607" v="554"/>
        <pc:sldMkLst>
          <pc:docMk/>
          <pc:sldMk cId="1492000429" sldId="258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492000429" sldId="258"/>
            <ac:spMk id="2" creationId="{00000000-0000-0000-0000-000000000000}"/>
          </ac:spMkLst>
        </pc:spChg>
        <pc:spChg chg="mod ord">
          <ac:chgData name="Nikki Bisesi" userId="213567c6-d9db-451c-b76e-a40cdd8bbd70" providerId="ADAL" clId="{D868CE69-6335-459D-866C-48B49DA5285E}" dt="2022-01-27T02:54:57.818" v="432" actId="403"/>
          <ac:spMkLst>
            <pc:docMk/>
            <pc:sldMk cId="1492000429" sldId="258"/>
            <ac:spMk id="3" creationId="{00000000-0000-0000-0000-000000000000}"/>
          </ac:spMkLst>
        </pc:spChg>
        <pc:spChg chg="add del">
          <ac:chgData name="Nikki Bisesi" userId="213567c6-d9db-451c-b76e-a40cdd8bbd70" providerId="ADAL" clId="{D868CE69-6335-459D-866C-48B49DA5285E}" dt="2022-01-27T02:31:55.061" v="201" actId="26606"/>
          <ac:spMkLst>
            <pc:docMk/>
            <pc:sldMk cId="1492000429" sldId="258"/>
            <ac:spMk id="11" creationId="{5A0118C5-4F8D-4CF4-BADD-53FEACC6C42A}"/>
          </ac:spMkLst>
        </pc:spChg>
        <pc:spChg chg="add del">
          <ac:chgData name="Nikki Bisesi" userId="213567c6-d9db-451c-b76e-a40cdd8bbd70" providerId="ADAL" clId="{D868CE69-6335-459D-866C-48B49DA5285E}" dt="2022-01-27T02:31:55.061" v="201" actId="26606"/>
          <ac:spMkLst>
            <pc:docMk/>
            <pc:sldMk cId="1492000429" sldId="258"/>
            <ac:spMk id="21" creationId="{CAEBFCD5-5356-4326-8D39-8235A46CD7B2}"/>
          </ac:spMkLst>
        </pc:spChg>
        <pc:grpChg chg="add del">
          <ac:chgData name="Nikki Bisesi" userId="213567c6-d9db-451c-b76e-a40cdd8bbd70" providerId="ADAL" clId="{D868CE69-6335-459D-866C-48B49DA5285E}" dt="2022-01-27T02:31:55.061" v="201" actId="26606"/>
          <ac:grpSpMkLst>
            <pc:docMk/>
            <pc:sldMk cId="1492000429" sldId="258"/>
            <ac:grpSpMk id="13" creationId="{6B67BE95-96EF-433C-9F29-B0732AA6B6AC}"/>
          </ac:grpSpMkLst>
        </pc:grpChg>
        <pc:grpChg chg="add del">
          <ac:chgData name="Nikki Bisesi" userId="213567c6-d9db-451c-b76e-a40cdd8bbd70" providerId="ADAL" clId="{D868CE69-6335-459D-866C-48B49DA5285E}" dt="2022-01-27T02:31:55.061" v="201" actId="26606"/>
          <ac:grpSpMkLst>
            <pc:docMk/>
            <pc:sldMk cId="1492000429" sldId="258"/>
            <ac:grpSpMk id="17" creationId="{5983D416-45F1-46D1-ACDB-D653B2E43456}"/>
          </ac:grpSpMkLst>
        </pc:grpChg>
        <pc:grpChg chg="add del">
          <ac:chgData name="Nikki Bisesi" userId="213567c6-d9db-451c-b76e-a40cdd8bbd70" providerId="ADAL" clId="{D868CE69-6335-459D-866C-48B49DA5285E}" dt="2022-01-27T02:31:55.061" v="201" actId="26606"/>
          <ac:grpSpMkLst>
            <pc:docMk/>
            <pc:sldMk cId="1492000429" sldId="258"/>
            <ac:grpSpMk id="23" creationId="{D6E8B984-55B9-4A62-A043-997D00F0AE09}"/>
          </ac:grpSpMkLst>
        </pc:grpChg>
        <pc:picChg chg="del mod">
          <ac:chgData name="Nikki Bisesi" userId="213567c6-d9db-451c-b76e-a40cdd8bbd70" providerId="ADAL" clId="{D868CE69-6335-459D-866C-48B49DA5285E}" dt="2022-01-27T02:31:57.166" v="203" actId="478"/>
          <ac:picMkLst>
            <pc:docMk/>
            <pc:sldMk cId="1492000429" sldId="258"/>
            <ac:picMk id="4" creationId="{00000000-0000-0000-0000-000000000000}"/>
          </ac:picMkLst>
        </pc:picChg>
        <pc:picChg chg="add mod">
          <ac:chgData name="Nikki Bisesi" userId="213567c6-d9db-451c-b76e-a40cdd8bbd70" providerId="ADAL" clId="{D868CE69-6335-459D-866C-48B49DA5285E}" dt="2022-01-27T02:32:08.183" v="206" actId="196"/>
          <ac:picMkLst>
            <pc:docMk/>
            <pc:sldMk cId="1492000429" sldId="258"/>
            <ac:picMk id="6" creationId="{C5241B59-7577-4A84-BFED-6EB8C89D1EC4}"/>
          </ac:picMkLst>
        </pc:picChg>
      </pc:sldChg>
      <pc:sldChg chg="addSp delSp 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3014948928" sldId="259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014948928" sldId="259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014948928" sldId="259"/>
            <ac:spMk id="3" creationId="{00000000-0000-0000-0000-000000000000}"/>
          </ac:spMkLst>
        </pc:spChg>
        <pc:picChg chg="add del mod">
          <ac:chgData name="Nikki Bisesi" userId="213567c6-d9db-451c-b76e-a40cdd8bbd70" providerId="ADAL" clId="{D868CE69-6335-459D-866C-48B49DA5285E}" dt="2022-01-27T02:29:45.858" v="198" actId="478"/>
          <ac:picMkLst>
            <pc:docMk/>
            <pc:sldMk cId="3014948928" sldId="259"/>
            <ac:picMk id="5" creationId="{58731707-5510-4001-999B-B3A8EA9925C9}"/>
          </ac:picMkLst>
        </pc:picChg>
        <pc:picChg chg="add mod">
          <ac:chgData name="Nikki Bisesi" userId="213567c6-d9db-451c-b76e-a40cdd8bbd70" providerId="ADAL" clId="{D868CE69-6335-459D-866C-48B49DA5285E}" dt="2022-01-27T02:39:10.789" v="217" actId="1076"/>
          <ac:picMkLst>
            <pc:docMk/>
            <pc:sldMk cId="3014948928" sldId="259"/>
            <ac:picMk id="1026" creationId="{AB918FE5-72CC-4E0E-9181-38EA80983D2D}"/>
          </ac:picMkLst>
        </pc:picChg>
        <pc:picChg chg="del mod">
          <ac:chgData name="Nikki Bisesi" userId="213567c6-d9db-451c-b76e-a40cdd8bbd70" providerId="ADAL" clId="{D868CE69-6335-459D-866C-48B49DA5285E}" dt="2022-01-27T02:29:17.265" v="195" actId="478"/>
          <ac:picMkLst>
            <pc:docMk/>
            <pc:sldMk cId="3014948928" sldId="259"/>
            <ac:picMk id="5122" creationId="{8E331EE0-4AC6-40D7-A6F9-8F3B949EC632}"/>
          </ac:picMkLst>
        </pc:picChg>
      </pc:sldChg>
      <pc:sldChg chg="addSp delSp 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2353939978" sldId="261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353939978" sldId="261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353939978" sldId="261"/>
            <ac:spMk id="3" creationId="{00000000-0000-0000-0000-000000000000}"/>
          </ac:spMkLst>
        </pc:spChg>
        <pc:picChg chg="del">
          <ac:chgData name="Nikki Bisesi" userId="213567c6-d9db-451c-b76e-a40cdd8bbd70" providerId="ADAL" clId="{D868CE69-6335-459D-866C-48B49DA5285E}" dt="2022-01-27T02:45:17.725" v="237" actId="478"/>
          <ac:picMkLst>
            <pc:docMk/>
            <pc:sldMk cId="2353939978" sldId="261"/>
            <ac:picMk id="5" creationId="{00000000-0000-0000-0000-000000000000}"/>
          </ac:picMkLst>
        </pc:picChg>
        <pc:picChg chg="add mod">
          <ac:chgData name="Nikki Bisesi" userId="213567c6-d9db-451c-b76e-a40cdd8bbd70" providerId="ADAL" clId="{D868CE69-6335-459D-866C-48B49DA5285E}" dt="2022-01-27T02:45:41.935" v="242" actId="1076"/>
          <ac:picMkLst>
            <pc:docMk/>
            <pc:sldMk cId="2353939978" sldId="261"/>
            <ac:picMk id="3074" creationId="{CF6C1D50-0185-4FAC-83EA-323ECD249B0B}"/>
          </ac:picMkLst>
        </pc:picChg>
      </pc:sldChg>
      <pc:sldChg chg="modSp modTransition">
        <pc:chgData name="Nikki Bisesi" userId="213567c6-d9db-451c-b76e-a40cdd8bbd70" providerId="ADAL" clId="{D868CE69-6335-459D-866C-48B49DA5285E}" dt="2022-01-27T03:12:08.607" v="554"/>
        <pc:sldMkLst>
          <pc:docMk/>
          <pc:sldMk cId="330584695" sldId="262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30584695" sldId="262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30584695" sldId="262"/>
            <ac:spMk id="3" creationId="{00000000-0000-0000-0000-000000000000}"/>
          </ac:spMkLst>
        </pc:spChg>
      </pc:sldChg>
      <pc:sldChg chg="addSp delSp 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511182839" sldId="263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511182839" sldId="263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511182839" sldId="263"/>
            <ac:spMk id="3" creationId="{00000000-0000-0000-0000-000000000000}"/>
          </ac:spMkLst>
        </pc:spChg>
        <pc:picChg chg="del mod">
          <ac:chgData name="Nikki Bisesi" userId="213567c6-d9db-451c-b76e-a40cdd8bbd70" providerId="ADAL" clId="{D868CE69-6335-459D-866C-48B49DA5285E}" dt="2022-01-27T02:28:31.881" v="190" actId="478"/>
          <ac:picMkLst>
            <pc:docMk/>
            <pc:sldMk cId="511182839" sldId="263"/>
            <ac:picMk id="4" creationId="{00000000-0000-0000-0000-000000000000}"/>
          </ac:picMkLst>
        </pc:picChg>
        <pc:picChg chg="add del mod">
          <ac:chgData name="Nikki Bisesi" userId="213567c6-d9db-451c-b76e-a40cdd8bbd70" providerId="ADAL" clId="{D868CE69-6335-459D-866C-48B49DA5285E}" dt="2022-01-27T02:35:48.771" v="207" actId="478"/>
          <ac:picMkLst>
            <pc:docMk/>
            <pc:sldMk cId="511182839" sldId="263"/>
            <ac:picMk id="10" creationId="{8D6A9B80-FE3F-4C4F-BBC6-074458FB9DF9}"/>
          </ac:picMkLst>
        </pc:picChg>
        <pc:picChg chg="add mod">
          <ac:chgData name="Nikki Bisesi" userId="213567c6-d9db-451c-b76e-a40cdd8bbd70" providerId="ADAL" clId="{D868CE69-6335-459D-866C-48B49DA5285E}" dt="2022-01-27T02:35:58.697" v="210" actId="1076"/>
          <ac:picMkLst>
            <pc:docMk/>
            <pc:sldMk cId="511182839" sldId="263"/>
            <ac:picMk id="12" creationId="{81D672BE-8DA5-4A0D-B22A-4DD24EE040DE}"/>
          </ac:picMkLst>
        </pc:picChg>
      </pc:sldChg>
      <pc:sldChg chg="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1503258250" sldId="264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503258250" sldId="264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503258250" sldId="264"/>
            <ac:spMk id="3" creationId="{00000000-0000-0000-0000-000000000000}"/>
          </ac:spMkLst>
        </pc:spChg>
        <pc:picChg chg="mod">
          <ac:chgData name="Nikki Bisesi" userId="213567c6-d9db-451c-b76e-a40cdd8bbd70" providerId="ADAL" clId="{D868CE69-6335-459D-866C-48B49DA5285E}" dt="2022-01-27T02:55:12.775" v="437" actId="1076"/>
          <ac:picMkLst>
            <pc:docMk/>
            <pc:sldMk cId="1503258250" sldId="264"/>
            <ac:picMk id="4" creationId="{00000000-0000-0000-0000-000000000000}"/>
          </ac:picMkLst>
        </pc:picChg>
      </pc:sldChg>
      <pc:sldChg chg="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4040493308" sldId="265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4040493308" sldId="265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55:28.212" v="442" actId="403"/>
          <ac:spMkLst>
            <pc:docMk/>
            <pc:sldMk cId="4040493308" sldId="265"/>
            <ac:spMk id="3" creationId="{00000000-0000-0000-0000-000000000000}"/>
          </ac:spMkLst>
        </pc:spChg>
      </pc:sldChg>
      <pc:sldChg chg="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526305429" sldId="266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526305429" sldId="266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526305429" sldId="266"/>
            <ac:spMk id="3" creationId="{00000000-0000-0000-0000-000000000000}"/>
          </ac:spMkLst>
        </pc:spChg>
        <pc:picChg chg="mod">
          <ac:chgData name="Nikki Bisesi" userId="213567c6-d9db-451c-b76e-a40cdd8bbd70" providerId="ADAL" clId="{D868CE69-6335-459D-866C-48B49DA5285E}" dt="2022-01-27T02:18:52.937" v="117" actId="1076"/>
          <ac:picMkLst>
            <pc:docMk/>
            <pc:sldMk cId="526305429" sldId="266"/>
            <ac:picMk id="4" creationId="{00000000-0000-0000-0000-000000000000}"/>
          </ac:picMkLst>
        </pc:picChg>
      </pc:sldChg>
      <pc:sldChg chg="modSp modTransition">
        <pc:chgData name="Nikki Bisesi" userId="213567c6-d9db-451c-b76e-a40cdd8bbd70" providerId="ADAL" clId="{D868CE69-6335-459D-866C-48B49DA5285E}" dt="2022-01-27T03:12:08.607" v="554"/>
        <pc:sldMkLst>
          <pc:docMk/>
          <pc:sldMk cId="3765848294" sldId="268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765848294" sldId="268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765848294" sldId="268"/>
            <ac:spMk id="3" creationId="{00000000-0000-0000-0000-000000000000}"/>
          </ac:spMkLst>
        </pc:spChg>
      </pc:sldChg>
      <pc:sldChg chg="addSp delSp 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129848868" sldId="277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29848868" sldId="277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3:09:45.848" v="525" actId="403"/>
          <ac:spMkLst>
            <pc:docMk/>
            <pc:sldMk cId="129848868" sldId="277"/>
            <ac:spMk id="3" creationId="{00000000-0000-0000-0000-000000000000}"/>
          </ac:spMkLst>
        </pc:spChg>
        <pc:picChg chg="del mod">
          <ac:chgData name="Nikki Bisesi" userId="213567c6-d9db-451c-b76e-a40cdd8bbd70" providerId="ADAL" clId="{D868CE69-6335-459D-866C-48B49DA5285E}" dt="2022-01-27T02:25:41.770" v="182" actId="478"/>
          <ac:picMkLst>
            <pc:docMk/>
            <pc:sldMk cId="129848868" sldId="277"/>
            <ac:picMk id="4" creationId="{00000000-0000-0000-0000-000000000000}"/>
          </ac:picMkLst>
        </pc:picChg>
        <pc:picChg chg="add mod">
          <ac:chgData name="Nikki Bisesi" userId="213567c6-d9db-451c-b76e-a40cdd8bbd70" providerId="ADAL" clId="{D868CE69-6335-459D-866C-48B49DA5285E}" dt="2022-01-27T02:25:58.903" v="187" actId="1076"/>
          <ac:picMkLst>
            <pc:docMk/>
            <pc:sldMk cId="129848868" sldId="277"/>
            <ac:picMk id="6" creationId="{FFECD549-5E42-44D7-A8F4-BAB2FB5EC64D}"/>
          </ac:picMkLst>
        </pc:picChg>
      </pc:sldChg>
      <pc:sldChg chg="modSp modTransition">
        <pc:chgData name="Nikki Bisesi" userId="213567c6-d9db-451c-b76e-a40cdd8bbd70" providerId="ADAL" clId="{D868CE69-6335-459D-866C-48B49DA5285E}" dt="2022-01-27T03:12:08.607" v="554"/>
        <pc:sldMkLst>
          <pc:docMk/>
          <pc:sldMk cId="2210159076" sldId="278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210159076" sldId="278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210159076" sldId="278"/>
            <ac:spMk id="3" creationId="{00000000-0000-0000-0000-000000000000}"/>
          </ac:spMkLst>
        </pc:spChg>
      </pc:sldChg>
      <pc:sldChg chg="modSp modTransition">
        <pc:chgData name="Nikki Bisesi" userId="213567c6-d9db-451c-b76e-a40cdd8bbd70" providerId="ADAL" clId="{D868CE69-6335-459D-866C-48B49DA5285E}" dt="2022-01-27T03:12:08.607" v="554"/>
        <pc:sldMkLst>
          <pc:docMk/>
          <pc:sldMk cId="3362171626" sldId="279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362171626" sldId="279"/>
            <ac:spMk id="2" creationId="{00000000-0000-0000-0000-000000000000}"/>
          </ac:spMkLst>
        </pc:spChg>
      </pc:sldChg>
      <pc:sldChg chg="modSp modTransition">
        <pc:chgData name="Nikki Bisesi" userId="213567c6-d9db-451c-b76e-a40cdd8bbd70" providerId="ADAL" clId="{D868CE69-6335-459D-866C-48B49DA5285E}" dt="2022-01-27T03:12:08.607" v="554"/>
        <pc:sldMkLst>
          <pc:docMk/>
          <pc:sldMk cId="2913245500" sldId="280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913245500" sldId="280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913245500" sldId="280"/>
            <ac:spMk id="3" creationId="{00000000-0000-0000-0000-000000000000}"/>
          </ac:spMkLst>
        </pc:spChg>
      </pc:sldChg>
      <pc:sldChg chg="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1487612462" sldId="281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487612462" sldId="281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52:08.234" v="303" actId="403"/>
          <ac:spMkLst>
            <pc:docMk/>
            <pc:sldMk cId="1487612462" sldId="281"/>
            <ac:spMk id="5" creationId="{807A1D7C-358D-453C-85FF-B84AE798B835}"/>
          </ac:spMkLst>
        </pc:spChg>
      </pc:sldChg>
      <pc:sldChg chg="modSp modTransition">
        <pc:chgData name="Nikki Bisesi" userId="213567c6-d9db-451c-b76e-a40cdd8bbd70" providerId="ADAL" clId="{D868CE69-6335-459D-866C-48B49DA5285E}" dt="2022-01-27T03:12:08.607" v="554"/>
        <pc:sldMkLst>
          <pc:docMk/>
          <pc:sldMk cId="3645758711" sldId="282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645758711" sldId="282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645758711" sldId="282"/>
            <ac:spMk id="3" creationId="{00000000-0000-0000-0000-000000000000}"/>
          </ac:spMkLst>
        </pc:spChg>
      </pc:sldChg>
      <pc:sldChg chg="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1575962927" sldId="283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575962927" sldId="283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575962927" sldId="283"/>
            <ac:spMk id="3" creationId="{00000000-0000-0000-0000-000000000000}"/>
          </ac:spMkLst>
        </pc:spChg>
        <pc:picChg chg="mod">
          <ac:chgData name="Nikki Bisesi" userId="213567c6-d9db-451c-b76e-a40cdd8bbd70" providerId="ADAL" clId="{D868CE69-6335-459D-866C-48B49DA5285E}" dt="2022-01-27T02:53:09.160" v="324" actId="1076"/>
          <ac:picMkLst>
            <pc:docMk/>
            <pc:sldMk cId="1575962927" sldId="283"/>
            <ac:picMk id="4" creationId="{00000000-0000-0000-0000-000000000000}"/>
          </ac:picMkLst>
        </pc:picChg>
      </pc:sldChg>
      <pc:sldChg chg="modSp modTransition">
        <pc:chgData name="Nikki Bisesi" userId="213567c6-d9db-451c-b76e-a40cdd8bbd70" providerId="ADAL" clId="{D868CE69-6335-459D-866C-48B49DA5285E}" dt="2022-01-27T03:12:08.607" v="554"/>
        <pc:sldMkLst>
          <pc:docMk/>
          <pc:sldMk cId="1241887588" sldId="284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241887588" sldId="284"/>
            <ac:spMk id="2" creationId="{00000000-0000-0000-0000-000000000000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3278273044" sldId="285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278273044" sldId="285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2:17.530" v="308" actId="403"/>
          <ac:spMkLst>
            <pc:docMk/>
            <pc:sldMk cId="3278273044" sldId="285"/>
            <ac:spMk id="3" creationId="{52ACE6C1-DCBF-45F6-AF84-B02738FADF4B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1624484677" sldId="286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624484677" sldId="286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6:03.125" v="453" actId="403"/>
          <ac:spMkLst>
            <pc:docMk/>
            <pc:sldMk cId="1624484677" sldId="286"/>
            <ac:spMk id="3" creationId="{52ACE6C1-DCBF-45F6-AF84-B02738FADF4B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2195312953" sldId="287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195312953" sldId="287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1:48.758" v="297" actId="403"/>
          <ac:spMkLst>
            <pc:docMk/>
            <pc:sldMk cId="2195312953" sldId="287"/>
            <ac:spMk id="3" creationId="{52ACE6C1-DCBF-45F6-AF84-B02738FADF4B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2594912012" sldId="288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594912012" sldId="288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5:19.449" v="440" actId="403"/>
          <ac:spMkLst>
            <pc:docMk/>
            <pc:sldMk cId="2594912012" sldId="288"/>
            <ac:spMk id="3" creationId="{52ACE6C1-DCBF-45F6-AF84-B02738FADF4B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1215876495" sldId="289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215876495" sldId="289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4:52.001" v="430" actId="403"/>
          <ac:spMkLst>
            <pc:docMk/>
            <pc:sldMk cId="1215876495" sldId="289"/>
            <ac:spMk id="3" creationId="{52ACE6C1-DCBF-45F6-AF84-B02738FADF4B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1131909243" sldId="290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131909243" sldId="290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4:22.326" v="421" actId="403"/>
          <ac:spMkLst>
            <pc:docMk/>
            <pc:sldMk cId="1131909243" sldId="290"/>
            <ac:spMk id="3" creationId="{52ACE6C1-DCBF-45F6-AF84-B02738FADF4B}"/>
          </ac:spMkLst>
        </pc:spChg>
      </pc:sldChg>
      <pc:sldChg chg="addSp delSp modSp mod ord modTransition setBg setClrOvrMap">
        <pc:chgData name="Nikki Bisesi" userId="213567c6-d9db-451c-b76e-a40cdd8bbd70" providerId="ADAL" clId="{D868CE69-6335-459D-866C-48B49DA5285E}" dt="2022-01-27T03:12:08.607" v="554"/>
        <pc:sldMkLst>
          <pc:docMk/>
          <pc:sldMk cId="3585415975" sldId="291"/>
        </pc:sldMkLst>
        <pc:spChg chg="mod">
          <ac:chgData name="Nikki Bisesi" userId="213567c6-d9db-451c-b76e-a40cdd8bbd70" providerId="ADAL" clId="{D868CE69-6335-459D-866C-48B49DA5285E}" dt="2022-01-27T02:51:33.923" v="291" actId="26606"/>
          <ac:spMkLst>
            <pc:docMk/>
            <pc:sldMk cId="3585415975" sldId="291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1:33.923" v="291" actId="26606"/>
          <ac:spMkLst>
            <pc:docMk/>
            <pc:sldMk cId="3585415975" sldId="291"/>
            <ac:spMk id="3" creationId="{52ACE6C1-DCBF-45F6-AF84-B02738FADF4B}"/>
          </ac:spMkLst>
        </pc:spChg>
        <pc:spChg chg="add del">
          <ac:chgData name="Nikki Bisesi" userId="213567c6-d9db-451c-b76e-a40cdd8bbd70" providerId="ADAL" clId="{D868CE69-6335-459D-866C-48B49DA5285E}" dt="2022-01-27T02:51:26.864" v="289" actId="26606"/>
          <ac:spMkLst>
            <pc:docMk/>
            <pc:sldMk cId="3585415975" sldId="291"/>
            <ac:spMk id="8" creationId="{7520F84D-966A-41CD-B818-16BF32EF1E9D}"/>
          </ac:spMkLst>
        </pc:spChg>
        <pc:spChg chg="add del">
          <ac:chgData name="Nikki Bisesi" userId="213567c6-d9db-451c-b76e-a40cdd8bbd70" providerId="ADAL" clId="{D868CE69-6335-459D-866C-48B49DA5285E}" dt="2022-01-27T02:51:26.864" v="289" actId="26606"/>
          <ac:spMkLst>
            <pc:docMk/>
            <pc:sldMk cId="3585415975" sldId="291"/>
            <ac:spMk id="10" creationId="{57510D23-E323-4577-A8EA-12C6C6019BA1}"/>
          </ac:spMkLst>
        </pc:spChg>
        <pc:spChg chg="add del">
          <ac:chgData name="Nikki Bisesi" userId="213567c6-d9db-451c-b76e-a40cdd8bbd70" providerId="ADAL" clId="{D868CE69-6335-459D-866C-48B49DA5285E}" dt="2022-01-27T02:51:26.864" v="289" actId="26606"/>
          <ac:spMkLst>
            <pc:docMk/>
            <pc:sldMk cId="3585415975" sldId="291"/>
            <ac:spMk id="12" creationId="{73AECD97-688D-4AE7-9838-6166202007E2}"/>
          </ac:spMkLst>
        </pc:spChg>
        <pc:spChg chg="add del">
          <ac:chgData name="Nikki Bisesi" userId="213567c6-d9db-451c-b76e-a40cdd8bbd70" providerId="ADAL" clId="{D868CE69-6335-459D-866C-48B49DA5285E}" dt="2022-01-27T02:51:26.864" v="289" actId="26606"/>
          <ac:spMkLst>
            <pc:docMk/>
            <pc:sldMk cId="3585415975" sldId="291"/>
            <ac:spMk id="14" creationId="{0047FB3A-C0F9-4DD9-A4E0-B203F96AA292}"/>
          </ac:spMkLst>
        </pc:spChg>
        <pc:spChg chg="add del">
          <ac:chgData name="Nikki Bisesi" userId="213567c6-d9db-451c-b76e-a40cdd8bbd70" providerId="ADAL" clId="{D868CE69-6335-459D-866C-48B49DA5285E}" dt="2022-01-27T02:51:26.864" v="289" actId="26606"/>
          <ac:spMkLst>
            <pc:docMk/>
            <pc:sldMk cId="3585415975" sldId="291"/>
            <ac:spMk id="16" creationId="{E5FCFD1D-1E9C-4E30-A7D3-F7C247FDC608}"/>
          </ac:spMkLst>
        </pc:spChg>
        <pc:spChg chg="add del">
          <ac:chgData name="Nikki Bisesi" userId="213567c6-d9db-451c-b76e-a40cdd8bbd70" providerId="ADAL" clId="{D868CE69-6335-459D-866C-48B49DA5285E}" dt="2022-01-27T02:51:33.923" v="291" actId="26606"/>
          <ac:spMkLst>
            <pc:docMk/>
            <pc:sldMk cId="3585415975" sldId="291"/>
            <ac:spMk id="18" creationId="{F318D58F-96AE-499D-AB10-312690101B34}"/>
          </ac:spMkLst>
        </pc:spChg>
        <pc:spChg chg="add del">
          <ac:chgData name="Nikki Bisesi" userId="213567c6-d9db-451c-b76e-a40cdd8bbd70" providerId="ADAL" clId="{D868CE69-6335-459D-866C-48B49DA5285E}" dt="2022-01-27T02:51:33.923" v="291" actId="26606"/>
          <ac:spMkLst>
            <pc:docMk/>
            <pc:sldMk cId="3585415975" sldId="291"/>
            <ac:spMk id="19" creationId="{7520F84D-966A-41CD-B818-16BF32EF1E9D}"/>
          </ac:spMkLst>
        </pc:spChg>
        <pc:spChg chg="add del">
          <ac:chgData name="Nikki Bisesi" userId="213567c6-d9db-451c-b76e-a40cdd8bbd70" providerId="ADAL" clId="{D868CE69-6335-459D-866C-48B49DA5285E}" dt="2022-01-27T02:51:33.923" v="291" actId="26606"/>
          <ac:spMkLst>
            <pc:docMk/>
            <pc:sldMk cId="3585415975" sldId="291"/>
            <ac:spMk id="20" creationId="{57510D23-E323-4577-A8EA-12C6C6019BA1}"/>
          </ac:spMkLst>
        </pc:spChg>
        <pc:spChg chg="add del">
          <ac:chgData name="Nikki Bisesi" userId="213567c6-d9db-451c-b76e-a40cdd8bbd70" providerId="ADAL" clId="{D868CE69-6335-459D-866C-48B49DA5285E}" dt="2022-01-27T02:51:33.923" v="291" actId="26606"/>
          <ac:spMkLst>
            <pc:docMk/>
            <pc:sldMk cId="3585415975" sldId="291"/>
            <ac:spMk id="21" creationId="{8A25BF79-9ED2-4290-8C48-1AB107B674E3}"/>
          </ac:spMkLst>
        </pc:spChg>
        <pc:spChg chg="add del">
          <ac:chgData name="Nikki Bisesi" userId="213567c6-d9db-451c-b76e-a40cdd8bbd70" providerId="ADAL" clId="{D868CE69-6335-459D-866C-48B49DA5285E}" dt="2022-01-27T02:51:33.923" v="291" actId="26606"/>
          <ac:spMkLst>
            <pc:docMk/>
            <pc:sldMk cId="3585415975" sldId="291"/>
            <ac:spMk id="22" creationId="{FA0B0DB9-9592-477A-88BB-5A1139A94F64}"/>
          </ac:spMkLst>
        </pc:spChg>
        <pc:spChg chg="add del">
          <ac:chgData name="Nikki Bisesi" userId="213567c6-d9db-451c-b76e-a40cdd8bbd70" providerId="ADAL" clId="{D868CE69-6335-459D-866C-48B49DA5285E}" dt="2022-01-27T02:51:33.923" v="291" actId="26606"/>
          <ac:spMkLst>
            <pc:docMk/>
            <pc:sldMk cId="3585415975" sldId="291"/>
            <ac:spMk id="23" creationId="{6159C197-C92F-4EEC-9821-4C2CAABD6DB2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2876039896" sldId="292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876039896" sldId="292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3:55.807" v="409" actId="20577"/>
          <ac:spMkLst>
            <pc:docMk/>
            <pc:sldMk cId="2876039896" sldId="292"/>
            <ac:spMk id="3" creationId="{52ACE6C1-DCBF-45F6-AF84-B02738FADF4B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746920834" sldId="293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746920834" sldId="293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4:03.905" v="413" actId="403"/>
          <ac:spMkLst>
            <pc:docMk/>
            <pc:sldMk cId="746920834" sldId="293"/>
            <ac:spMk id="3" creationId="{52ACE6C1-DCBF-45F6-AF84-B02738FADF4B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2429873186" sldId="294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2429873186" sldId="294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4:37.262" v="426" actId="20577"/>
          <ac:spMkLst>
            <pc:docMk/>
            <pc:sldMk cId="2429873186" sldId="294"/>
            <ac:spMk id="3" creationId="{52ACE6C1-DCBF-45F6-AF84-B02738FADF4B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278258254" sldId="295"/>
        </pc:sldMkLst>
        <pc:spChg chg="mod">
          <ac:chgData name="Nikki Bisesi" userId="213567c6-d9db-451c-b76e-a40cdd8bbd70" providerId="ADAL" clId="{D868CE69-6335-459D-866C-48B49DA5285E}" dt="2022-01-27T03:10:14.303" v="532" actId="403"/>
          <ac:spMkLst>
            <pc:docMk/>
            <pc:sldMk cId="278258254" sldId="295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3:02.678" v="323" actId="403"/>
          <ac:spMkLst>
            <pc:docMk/>
            <pc:sldMk cId="278258254" sldId="295"/>
            <ac:spMk id="3" creationId="{52ACE6C1-DCBF-45F6-AF84-B02738FADF4B}"/>
          </ac:spMkLst>
        </pc:spChg>
      </pc:sldChg>
      <pc:sldChg chg="modSp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3623685079" sldId="296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3623685079" sldId="296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5:08.479" v="436" actId="20577"/>
          <ac:spMkLst>
            <pc:docMk/>
            <pc:sldMk cId="3623685079" sldId="296"/>
            <ac:spMk id="3" creationId="{52ACE6C1-DCBF-45F6-AF84-B02738FADF4B}"/>
          </ac:spMkLst>
        </pc:spChg>
      </pc:sldChg>
      <pc:sldChg chg="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1756727971" sldId="297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756727971" sldId="297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3:10:52.723" v="537" actId="20577"/>
          <ac:spMkLst>
            <pc:docMk/>
            <pc:sldMk cId="1756727971" sldId="297"/>
            <ac:spMk id="3" creationId="{00000000-0000-0000-0000-000000000000}"/>
          </ac:spMkLst>
        </pc:spChg>
      </pc:sldChg>
      <pc:sldChg chg="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1795544153" sldId="298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795544153" sldId="298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3:10:02.577" v="529" actId="403"/>
          <ac:spMkLst>
            <pc:docMk/>
            <pc:sldMk cId="1795544153" sldId="298"/>
            <ac:spMk id="3" creationId="{453763C6-AEEA-4094-B182-FAE6D5E7656B}"/>
          </ac:spMkLst>
        </pc:spChg>
      </pc:sldChg>
      <pc:sldChg chg="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418212901" sldId="299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418212901" sldId="299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52:01.207" v="300" actId="403"/>
          <ac:spMkLst>
            <pc:docMk/>
            <pc:sldMk cId="418212901" sldId="299"/>
            <ac:spMk id="5" creationId="{807A1D7C-358D-453C-85FF-B84AE798B835}"/>
          </ac:spMkLst>
        </pc:spChg>
      </pc:sldChg>
      <pc:sldChg chg="modSp mod modTransition">
        <pc:chgData name="Nikki Bisesi" userId="213567c6-d9db-451c-b76e-a40cdd8bbd70" providerId="ADAL" clId="{D868CE69-6335-459D-866C-48B49DA5285E}" dt="2022-01-27T03:12:08.607" v="554"/>
        <pc:sldMkLst>
          <pc:docMk/>
          <pc:sldMk cId="2323901638" sldId="300"/>
        </pc:sldMkLst>
        <pc:spChg chg="mod">
          <ac:chgData name="Nikki Bisesi" userId="213567c6-d9db-451c-b76e-a40cdd8bbd70" providerId="ADAL" clId="{D868CE69-6335-459D-866C-48B49DA5285E}" dt="2022-01-27T02:52:48.541" v="314" actId="1076"/>
          <ac:spMkLst>
            <pc:docMk/>
            <pc:sldMk cId="2323901638" sldId="300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3:11:05.969" v="542" actId="20577"/>
          <ac:spMkLst>
            <pc:docMk/>
            <pc:sldMk cId="2323901638" sldId="300"/>
            <ac:spMk id="3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52:39.272" v="311" actId="1076"/>
          <ac:spMkLst>
            <pc:docMk/>
            <pc:sldMk cId="2323901638" sldId="300"/>
            <ac:spMk id="5" creationId="{B27F0DAB-2C94-4D60-9DE3-17CEA02168D1}"/>
          </ac:spMkLst>
        </pc:spChg>
        <pc:picChg chg="mod">
          <ac:chgData name="Nikki Bisesi" userId="213567c6-d9db-451c-b76e-a40cdd8bbd70" providerId="ADAL" clId="{D868CE69-6335-459D-866C-48B49DA5285E}" dt="2022-01-27T02:52:34.305" v="310" actId="1076"/>
          <ac:picMkLst>
            <pc:docMk/>
            <pc:sldMk cId="2323901638" sldId="300"/>
            <ac:picMk id="2050" creationId="{06F674F1-16E9-4020-9B9A-ACB8633EB22C}"/>
          </ac:picMkLst>
        </pc:picChg>
      </pc:sldChg>
      <pc:sldChg chg="modSp add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1259700129" sldId="301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259700129" sldId="301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4:14.639" v="417" actId="403"/>
          <ac:spMkLst>
            <pc:docMk/>
            <pc:sldMk cId="1259700129" sldId="301"/>
            <ac:spMk id="3" creationId="{52ACE6C1-DCBF-45F6-AF84-B02738FADF4B}"/>
          </ac:spMkLst>
        </pc:spChg>
      </pc:sldChg>
      <pc:sldChg chg="modSp add mod ord modTransition">
        <pc:chgData name="Nikki Bisesi" userId="213567c6-d9db-451c-b76e-a40cdd8bbd70" providerId="ADAL" clId="{D868CE69-6335-459D-866C-48B49DA5285E}" dt="2022-01-27T03:12:08.607" v="554"/>
        <pc:sldMkLst>
          <pc:docMk/>
          <pc:sldMk cId="914869136" sldId="302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914869136" sldId="302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2:55:47.911" v="448" actId="20577"/>
          <ac:spMkLst>
            <pc:docMk/>
            <pc:sldMk cId="914869136" sldId="302"/>
            <ac:spMk id="3" creationId="{52ACE6C1-DCBF-45F6-AF84-B02738FADF4B}"/>
          </ac:spMkLst>
        </pc:spChg>
      </pc:sldChg>
      <pc:sldChg chg="addSp delSp modSp add mod modTransition">
        <pc:chgData name="Nikki Bisesi" userId="213567c6-d9db-451c-b76e-a40cdd8bbd70" providerId="ADAL" clId="{D868CE69-6335-459D-866C-48B49DA5285E}" dt="2022-01-27T03:12:08.607" v="554"/>
        <pc:sldMkLst>
          <pc:docMk/>
          <pc:sldMk cId="1686820330" sldId="303"/>
        </pc:sldMkLst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686820330" sldId="303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2:49:03.188" v="277"/>
          <ac:spMkLst>
            <pc:docMk/>
            <pc:sldMk cId="1686820330" sldId="303"/>
            <ac:spMk id="3" creationId="{00000000-0000-0000-0000-000000000000}"/>
          </ac:spMkLst>
        </pc:spChg>
        <pc:picChg chg="del">
          <ac:chgData name="Nikki Bisesi" userId="213567c6-d9db-451c-b76e-a40cdd8bbd70" providerId="ADAL" clId="{D868CE69-6335-459D-866C-48B49DA5285E}" dt="2022-01-27T02:43:43.571" v="219" actId="478"/>
          <ac:picMkLst>
            <pc:docMk/>
            <pc:sldMk cId="1686820330" sldId="303"/>
            <ac:picMk id="4" creationId="{00000000-0000-0000-0000-000000000000}"/>
          </ac:picMkLst>
        </pc:picChg>
        <pc:picChg chg="add mod">
          <ac:chgData name="Nikki Bisesi" userId="213567c6-d9db-451c-b76e-a40cdd8bbd70" providerId="ADAL" clId="{D868CE69-6335-459D-866C-48B49DA5285E}" dt="2022-01-27T02:55:55.546" v="449" actId="1076"/>
          <ac:picMkLst>
            <pc:docMk/>
            <pc:sldMk cId="1686820330" sldId="303"/>
            <ac:picMk id="2050" creationId="{54B21CE4-9283-4235-92B4-DA9DA125C690}"/>
          </ac:picMkLst>
        </pc:picChg>
      </pc:sldChg>
      <pc:sldChg chg="addSp delSp modSp add mod modTransition">
        <pc:chgData name="Nikki Bisesi" userId="213567c6-d9db-451c-b76e-a40cdd8bbd70" providerId="ADAL" clId="{D868CE69-6335-459D-866C-48B49DA5285E}" dt="2022-01-27T03:12:08.607" v="554"/>
        <pc:sldMkLst>
          <pc:docMk/>
          <pc:sldMk cId="3368076254" sldId="304"/>
        </pc:sldMkLst>
        <pc:spChg chg="mod">
          <ac:chgData name="Nikki Bisesi" userId="213567c6-d9db-451c-b76e-a40cdd8bbd70" providerId="ADAL" clId="{D868CE69-6335-459D-866C-48B49DA5285E}" dt="2022-01-27T02:58:35.240" v="471" actId="20577"/>
          <ac:spMkLst>
            <pc:docMk/>
            <pc:sldMk cId="3368076254" sldId="304"/>
            <ac:spMk id="2" creationId="{00000000-0000-0000-0000-000000000000}"/>
          </ac:spMkLst>
        </pc:spChg>
        <pc:spChg chg="del">
          <ac:chgData name="Nikki Bisesi" userId="213567c6-d9db-451c-b76e-a40cdd8bbd70" providerId="ADAL" clId="{D868CE69-6335-459D-866C-48B49DA5285E}" dt="2022-01-27T02:56:56.073" v="455"/>
          <ac:spMkLst>
            <pc:docMk/>
            <pc:sldMk cId="3368076254" sldId="304"/>
            <ac:spMk id="3" creationId="{00000000-0000-0000-0000-000000000000}"/>
          </ac:spMkLst>
        </pc:spChg>
        <pc:spChg chg="add mod">
          <ac:chgData name="Nikki Bisesi" userId="213567c6-d9db-451c-b76e-a40cdd8bbd70" providerId="ADAL" clId="{D868CE69-6335-459D-866C-48B49DA5285E}" dt="2022-01-27T02:56:56.073" v="455"/>
          <ac:spMkLst>
            <pc:docMk/>
            <pc:sldMk cId="3368076254" sldId="304"/>
            <ac:spMk id="5" creationId="{4903EF2D-5575-4F4C-865D-A5A7BA49AD78}"/>
          </ac:spMkLst>
        </pc:spChg>
        <pc:spChg chg="add mod">
          <ac:chgData name="Nikki Bisesi" userId="213567c6-d9db-451c-b76e-a40cdd8bbd70" providerId="ADAL" clId="{D868CE69-6335-459D-866C-48B49DA5285E}" dt="2022-01-27T02:58:03.229" v="465" actId="1076"/>
          <ac:spMkLst>
            <pc:docMk/>
            <pc:sldMk cId="3368076254" sldId="304"/>
            <ac:spMk id="6" creationId="{61D0D006-B9CE-4212-B6A3-9B75452DC254}"/>
          </ac:spMkLst>
        </pc:spChg>
        <pc:picChg chg="mod">
          <ac:chgData name="Nikki Bisesi" userId="213567c6-d9db-451c-b76e-a40cdd8bbd70" providerId="ADAL" clId="{D868CE69-6335-459D-866C-48B49DA5285E}" dt="2022-01-27T02:57:49.205" v="462" actId="1076"/>
          <ac:picMkLst>
            <pc:docMk/>
            <pc:sldMk cId="3368076254" sldId="304"/>
            <ac:picMk id="2050" creationId="{8F3B2E10-DB64-424D-8289-144347066D9E}"/>
          </ac:picMkLst>
        </pc:picChg>
      </pc:sldChg>
      <pc:sldChg chg="addSp delSp modSp add mod modTransition">
        <pc:chgData name="Nikki Bisesi" userId="213567c6-d9db-451c-b76e-a40cdd8bbd70" providerId="ADAL" clId="{D868CE69-6335-459D-866C-48B49DA5285E}" dt="2022-01-27T03:12:08.607" v="554"/>
        <pc:sldMkLst>
          <pc:docMk/>
          <pc:sldMk cId="3631196633" sldId="305"/>
        </pc:sldMkLst>
        <pc:spChg chg="mod">
          <ac:chgData name="Nikki Bisesi" userId="213567c6-d9db-451c-b76e-a40cdd8bbd70" providerId="ADAL" clId="{D868CE69-6335-459D-866C-48B49DA5285E}" dt="2022-01-27T03:00:25.986" v="504" actId="20577"/>
          <ac:spMkLst>
            <pc:docMk/>
            <pc:sldMk cId="3631196633" sldId="305"/>
            <ac:spMk id="2" creationId="{00000000-0000-0000-0000-000000000000}"/>
          </ac:spMkLst>
        </pc:spChg>
        <pc:spChg chg="add del mod">
          <ac:chgData name="Nikki Bisesi" userId="213567c6-d9db-451c-b76e-a40cdd8bbd70" providerId="ADAL" clId="{D868CE69-6335-459D-866C-48B49DA5285E}" dt="2022-01-27T03:11:15.046" v="547" actId="20577"/>
          <ac:spMkLst>
            <pc:docMk/>
            <pc:sldMk cId="3631196633" sldId="305"/>
            <ac:spMk id="3" creationId="{00000000-0000-0000-0000-000000000000}"/>
          </ac:spMkLst>
        </pc:spChg>
        <pc:spChg chg="add del mod">
          <ac:chgData name="Nikki Bisesi" userId="213567c6-d9db-451c-b76e-a40cdd8bbd70" providerId="ADAL" clId="{D868CE69-6335-459D-866C-48B49DA5285E}" dt="2022-01-27T02:59:35.439" v="478"/>
          <ac:spMkLst>
            <pc:docMk/>
            <pc:sldMk cId="3631196633" sldId="305"/>
            <ac:spMk id="9" creationId="{ED28B377-D193-4882-99F8-D4BF6845C704}"/>
          </ac:spMkLst>
        </pc:spChg>
        <pc:spChg chg="add mod">
          <ac:chgData name="Nikki Bisesi" userId="213567c6-d9db-451c-b76e-a40cdd8bbd70" providerId="ADAL" clId="{D868CE69-6335-459D-866C-48B49DA5285E}" dt="2022-01-27T02:59:53.276" v="482" actId="1076"/>
          <ac:spMkLst>
            <pc:docMk/>
            <pc:sldMk cId="3631196633" sldId="305"/>
            <ac:spMk id="10" creationId="{7043E655-0A07-4C19-951A-4054A2F9E22B}"/>
          </ac:spMkLst>
        </pc:spChg>
      </pc:sldChg>
      <pc:sldChg chg="addSp modSp add mod modTransition">
        <pc:chgData name="Nikki Bisesi" userId="213567c6-d9db-451c-b76e-a40cdd8bbd70" providerId="ADAL" clId="{D868CE69-6335-459D-866C-48B49DA5285E}" dt="2022-01-27T03:12:08.607" v="554"/>
        <pc:sldMkLst>
          <pc:docMk/>
          <pc:sldMk cId="2189101860" sldId="306"/>
        </pc:sldMkLst>
        <pc:spChg chg="mod">
          <ac:chgData name="Nikki Bisesi" userId="213567c6-d9db-451c-b76e-a40cdd8bbd70" providerId="ADAL" clId="{D868CE69-6335-459D-866C-48B49DA5285E}" dt="2022-01-27T03:02:19.727" v="510" actId="20577"/>
          <ac:spMkLst>
            <pc:docMk/>
            <pc:sldMk cId="2189101860" sldId="306"/>
            <ac:spMk id="2" creationId="{00000000-0000-0000-0000-000000000000}"/>
          </ac:spMkLst>
        </pc:spChg>
        <pc:spChg chg="mod">
          <ac:chgData name="Nikki Bisesi" userId="213567c6-d9db-451c-b76e-a40cdd8bbd70" providerId="ADAL" clId="{D868CE69-6335-459D-866C-48B49DA5285E}" dt="2022-01-27T03:11:28.954" v="553" actId="403"/>
          <ac:spMkLst>
            <pc:docMk/>
            <pc:sldMk cId="2189101860" sldId="306"/>
            <ac:spMk id="3" creationId="{00000000-0000-0000-0000-000000000000}"/>
          </ac:spMkLst>
        </pc:spChg>
        <pc:spChg chg="add mod">
          <ac:chgData name="Nikki Bisesi" userId="213567c6-d9db-451c-b76e-a40cdd8bbd70" providerId="ADAL" clId="{D868CE69-6335-459D-866C-48B49DA5285E}" dt="2022-01-27T03:02:42.541" v="513" actId="14100"/>
          <ac:spMkLst>
            <pc:docMk/>
            <pc:sldMk cId="2189101860" sldId="306"/>
            <ac:spMk id="5" creationId="{A268467E-EAC0-460D-809F-8E255C9D174C}"/>
          </ac:spMkLst>
        </pc:spChg>
        <pc:picChg chg="mod">
          <ac:chgData name="Nikki Bisesi" userId="213567c6-d9db-451c-b76e-a40cdd8bbd70" providerId="ADAL" clId="{D868CE69-6335-459D-866C-48B49DA5285E}" dt="2022-01-27T03:02:47.427" v="514" actId="1076"/>
          <ac:picMkLst>
            <pc:docMk/>
            <pc:sldMk cId="2189101860" sldId="306"/>
            <ac:picMk id="4" creationId="{00000000-0000-0000-0000-000000000000}"/>
          </ac:picMkLst>
        </pc:picChg>
      </pc:sldChg>
      <pc:sldChg chg="modSp add mod ord">
        <pc:chgData name="Nikki Bisesi" userId="213567c6-d9db-451c-b76e-a40cdd8bbd70" providerId="ADAL" clId="{D868CE69-6335-459D-866C-48B49DA5285E}" dt="2022-01-27T03:16:23.728" v="691"/>
        <pc:sldMkLst>
          <pc:docMk/>
          <pc:sldMk cId="4234574122" sldId="307"/>
        </pc:sldMkLst>
        <pc:spChg chg="mod">
          <ac:chgData name="Nikki Bisesi" userId="213567c6-d9db-451c-b76e-a40cdd8bbd70" providerId="ADAL" clId="{D868CE69-6335-459D-866C-48B49DA5285E}" dt="2022-01-27T03:15:05.696" v="561" actId="20577"/>
          <ac:spMkLst>
            <pc:docMk/>
            <pc:sldMk cId="4234574122" sldId="307"/>
            <ac:spMk id="2" creationId="{4E6E2CF8-7A5A-48E6-9C44-C5E7EC029B10}"/>
          </ac:spMkLst>
        </pc:spChg>
        <pc:spChg chg="mod">
          <ac:chgData name="Nikki Bisesi" userId="213567c6-d9db-451c-b76e-a40cdd8bbd70" providerId="ADAL" clId="{D868CE69-6335-459D-866C-48B49DA5285E}" dt="2022-01-27T03:15:56.263" v="689" actId="20577"/>
          <ac:spMkLst>
            <pc:docMk/>
            <pc:sldMk cId="4234574122" sldId="307"/>
            <ac:spMk id="3" creationId="{52ACE6C1-DCBF-45F6-AF84-B02738FADF4B}"/>
          </ac:spMkLst>
        </pc:spChg>
      </pc:sldChg>
      <pc:sldMasterChg chg="modTransition modSldLayout">
        <pc:chgData name="Nikki Bisesi" userId="213567c6-d9db-451c-b76e-a40cdd8bbd70" providerId="ADAL" clId="{D868CE69-6335-459D-866C-48B49DA5285E}" dt="2022-01-27T02:48:39.676" v="273"/>
        <pc:sldMasterMkLst>
          <pc:docMk/>
          <pc:sldMasterMk cId="228611043" sldId="2147483660"/>
        </pc:sldMasterMkLst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1679633520" sldId="2147483661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492611113" sldId="2147483662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2920513713" sldId="2147483663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4217787880" sldId="2147483664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2356635806" sldId="2147483665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356789980" sldId="2147483666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4130311062" sldId="2147483667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1623106315" sldId="2147483668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449237157" sldId="2147483669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2323386803" sldId="2147483670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39.676" v="273"/>
          <pc:sldLayoutMkLst>
            <pc:docMk/>
            <pc:sldMasterMk cId="228611043" sldId="2147483660"/>
            <pc:sldLayoutMk cId="1002934350" sldId="2147483671"/>
          </pc:sldLayoutMkLst>
        </pc:sldLayoutChg>
      </pc:sldMasterChg>
      <pc:sldMasterChg chg="modTransition modSldLayout">
        <pc:chgData name="Nikki Bisesi" userId="213567c6-d9db-451c-b76e-a40cdd8bbd70" providerId="ADAL" clId="{D868CE69-6335-459D-866C-48B49DA5285E}" dt="2022-01-27T02:48:50.873" v="274"/>
        <pc:sldMasterMkLst>
          <pc:docMk/>
          <pc:sldMasterMk cId="2060044678" sldId="2147483672"/>
        </pc:sldMasterMkLst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3005397691" sldId="2147483673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1303367711" sldId="2147483674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2063944386" sldId="2147483675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3199097676" sldId="2147483676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813359308" sldId="2147483677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3118154923" sldId="2147483678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1096402920" sldId="2147483679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2152320194" sldId="2147483680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1468322055" sldId="2147483681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2038925757" sldId="2147483682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0.873" v="274"/>
          <pc:sldLayoutMkLst>
            <pc:docMk/>
            <pc:sldMasterMk cId="2060044678" sldId="2147483672"/>
            <pc:sldLayoutMk cId="122667470" sldId="2147483683"/>
          </pc:sldLayoutMkLst>
        </pc:sldLayoutChg>
      </pc:sldMasterChg>
      <pc:sldMasterChg chg="modTransition modSldLayout">
        <pc:chgData name="Nikki Bisesi" userId="213567c6-d9db-451c-b76e-a40cdd8bbd70" providerId="ADAL" clId="{D868CE69-6335-459D-866C-48B49DA5285E}" dt="2022-01-27T02:48:54.121" v="275"/>
        <pc:sldMasterMkLst>
          <pc:docMk/>
          <pc:sldMasterMk cId="1232990244" sldId="2147483684"/>
        </pc:sldMasterMkLst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3963926021" sldId="2147483685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4249852974" sldId="2147483686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2514977980" sldId="2147483687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2859767710" sldId="2147483688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3205703449" sldId="2147483689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3916720349" sldId="2147483690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1763165403" sldId="2147483691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1883903061" sldId="2147483692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1939374320" sldId="2147483693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3790767414" sldId="2147483700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4.121" v="275"/>
          <pc:sldLayoutMkLst>
            <pc:docMk/>
            <pc:sldMasterMk cId="1232990244" sldId="2147483684"/>
            <pc:sldLayoutMk cId="1520284375" sldId="2147483701"/>
          </pc:sldLayoutMkLst>
        </pc:sldLayoutChg>
      </pc:sldMasterChg>
      <pc:sldMasterChg chg="modTransition modSldLayout">
        <pc:chgData name="Nikki Bisesi" userId="213567c6-d9db-451c-b76e-a40cdd8bbd70" providerId="ADAL" clId="{D868CE69-6335-459D-866C-48B49DA5285E}" dt="2022-01-27T02:48:57.336" v="276"/>
        <pc:sldMasterMkLst>
          <pc:docMk/>
          <pc:sldMasterMk cId="2858763496" sldId="2147483702"/>
        </pc:sldMasterMkLst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4273123364" sldId="2147483703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4274908578" sldId="2147483704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1563485735" sldId="2147483705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2718907819" sldId="2147483706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2038509553" sldId="2147483707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3671284963" sldId="2147483708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566790753" sldId="2147483709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2813090509" sldId="2147483710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644787705" sldId="2147483711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205355683" sldId="2147483712"/>
          </pc:sldLayoutMkLst>
        </pc:sldLayoutChg>
        <pc:sldLayoutChg chg="modTransition">
          <pc:chgData name="Nikki Bisesi" userId="213567c6-d9db-451c-b76e-a40cdd8bbd70" providerId="ADAL" clId="{D868CE69-6335-459D-866C-48B49DA5285E}" dt="2022-01-27T02:48:57.336" v="276"/>
          <pc:sldLayoutMkLst>
            <pc:docMk/>
            <pc:sldMasterMk cId="2858763496" sldId="2147483702"/>
            <pc:sldLayoutMk cId="2625014815" sldId="2147483713"/>
          </pc:sldLayoutMkLst>
        </pc:sldLayoutChg>
      </pc:sldMasterChg>
      <pc:sldMasterChg chg="modTransition setBg modSldLayout">
        <pc:chgData name="Nikki Bisesi" userId="213567c6-d9db-451c-b76e-a40cdd8bbd70" providerId="ADAL" clId="{D868CE69-6335-459D-866C-48B49DA5285E}" dt="2022-01-27T03:07:35.028" v="516"/>
        <pc:sldMasterMkLst>
          <pc:docMk/>
          <pc:sldMasterMk cId="2986744905" sldId="2147483714"/>
        </pc:sldMasterMkLst>
        <pc:sldLayoutChg chg="modTransition setBg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10201287" sldId="2147483715"/>
          </pc:sldLayoutMkLst>
        </pc:sldLayoutChg>
        <pc:sldLayoutChg chg="modTransition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3185746216" sldId="2147483716"/>
          </pc:sldLayoutMkLst>
        </pc:sldLayoutChg>
        <pc:sldLayoutChg chg="modTransition setBg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4033811027" sldId="2147483717"/>
          </pc:sldLayoutMkLst>
        </pc:sldLayoutChg>
        <pc:sldLayoutChg chg="modTransition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1733839333" sldId="2147483718"/>
          </pc:sldLayoutMkLst>
        </pc:sldLayoutChg>
        <pc:sldLayoutChg chg="modTransition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2234619864" sldId="2147483719"/>
          </pc:sldLayoutMkLst>
        </pc:sldLayoutChg>
        <pc:sldLayoutChg chg="modTransition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2378035996" sldId="2147483720"/>
          </pc:sldLayoutMkLst>
        </pc:sldLayoutChg>
        <pc:sldLayoutChg chg="modTransition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1686507823" sldId="2147483721"/>
          </pc:sldLayoutMkLst>
        </pc:sldLayoutChg>
        <pc:sldLayoutChg chg="modTransition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709118780" sldId="2147483722"/>
          </pc:sldLayoutMkLst>
        </pc:sldLayoutChg>
        <pc:sldLayoutChg chg="modTransition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1827996651" sldId="2147483723"/>
          </pc:sldLayoutMkLst>
        </pc:sldLayoutChg>
        <pc:sldLayoutChg chg="modTransition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3947729441" sldId="2147483724"/>
          </pc:sldLayoutMkLst>
        </pc:sldLayoutChg>
        <pc:sldLayoutChg chg="modTransition">
          <pc:chgData name="Nikki Bisesi" userId="213567c6-d9db-451c-b76e-a40cdd8bbd70" providerId="ADAL" clId="{D868CE69-6335-459D-866C-48B49DA5285E}" dt="2022-01-27T03:07:35.028" v="516"/>
          <pc:sldLayoutMkLst>
            <pc:docMk/>
            <pc:sldMasterMk cId="2986744905" sldId="2147483714"/>
            <pc:sldLayoutMk cId="3130521356" sldId="2147483725"/>
          </pc:sldLayoutMkLst>
        </pc:sldLayoutChg>
      </pc:sldMasterChg>
    </pc:docChg>
  </pc:docChgLst>
  <pc:docChgLst>
    <pc:chgData name="Nikki Bisesi" userId="213567c6-d9db-451c-b76e-a40cdd8bbd70" providerId="ADAL" clId="{F94157E9-89BE-4F6B-B56C-C2F9E57D66C8}"/>
    <pc:docChg chg="addSld delSld modSld sldOrd">
      <pc:chgData name="Nikki Bisesi" userId="213567c6-d9db-451c-b76e-a40cdd8bbd70" providerId="ADAL" clId="{F94157E9-89BE-4F6B-B56C-C2F9E57D66C8}" dt="2021-08-20T13:40:40.326" v="612" actId="14100"/>
      <pc:docMkLst>
        <pc:docMk/>
      </pc:docMkLst>
      <pc:sldChg chg="ord">
        <pc:chgData name="Nikki Bisesi" userId="213567c6-d9db-451c-b76e-a40cdd8bbd70" providerId="ADAL" clId="{F94157E9-89BE-4F6B-B56C-C2F9E57D66C8}" dt="2021-08-20T12:18:17.360" v="306"/>
        <pc:sldMkLst>
          <pc:docMk/>
          <pc:sldMk cId="1624484677" sldId="286"/>
        </pc:sldMkLst>
      </pc:sldChg>
      <pc:sldChg chg="modSp add mod">
        <pc:chgData name="Nikki Bisesi" userId="213567c6-d9db-451c-b76e-a40cdd8bbd70" providerId="ADAL" clId="{F94157E9-89BE-4F6B-B56C-C2F9E57D66C8}" dt="2021-08-20T12:16:47.539" v="127" actId="20577"/>
        <pc:sldMkLst>
          <pc:docMk/>
          <pc:sldMk cId="746920834" sldId="293"/>
        </pc:sldMkLst>
        <pc:spChg chg="mod">
          <ac:chgData name="Nikki Bisesi" userId="213567c6-d9db-451c-b76e-a40cdd8bbd70" providerId="ADAL" clId="{F94157E9-89BE-4F6B-B56C-C2F9E57D66C8}" dt="2021-08-20T12:16:15.306" v="121" actId="20577"/>
          <ac:spMkLst>
            <pc:docMk/>
            <pc:sldMk cId="746920834" sldId="293"/>
            <ac:spMk id="2" creationId="{4E6E2CF8-7A5A-48E6-9C44-C5E7EC029B10}"/>
          </ac:spMkLst>
        </pc:spChg>
        <pc:spChg chg="mod">
          <ac:chgData name="Nikki Bisesi" userId="213567c6-d9db-451c-b76e-a40cdd8bbd70" providerId="ADAL" clId="{F94157E9-89BE-4F6B-B56C-C2F9E57D66C8}" dt="2021-08-20T12:16:47.539" v="127" actId="20577"/>
          <ac:spMkLst>
            <pc:docMk/>
            <pc:sldMk cId="746920834" sldId="293"/>
            <ac:spMk id="3" creationId="{52ACE6C1-DCBF-45F6-AF84-B02738FADF4B}"/>
          </ac:spMkLst>
        </pc:spChg>
      </pc:sldChg>
      <pc:sldChg chg="modSp add mod ord">
        <pc:chgData name="Nikki Bisesi" userId="213567c6-d9db-451c-b76e-a40cdd8bbd70" providerId="ADAL" clId="{F94157E9-89BE-4F6B-B56C-C2F9E57D66C8}" dt="2021-08-20T12:18:08.290" v="304"/>
        <pc:sldMkLst>
          <pc:docMk/>
          <pc:sldMk cId="2429873186" sldId="294"/>
        </pc:sldMkLst>
        <pc:spChg chg="mod">
          <ac:chgData name="Nikki Bisesi" userId="213567c6-d9db-451c-b76e-a40cdd8bbd70" providerId="ADAL" clId="{F94157E9-89BE-4F6B-B56C-C2F9E57D66C8}" dt="2021-08-20T12:16:23.501" v="123" actId="20577"/>
          <ac:spMkLst>
            <pc:docMk/>
            <pc:sldMk cId="2429873186" sldId="294"/>
            <ac:spMk id="2" creationId="{4E6E2CF8-7A5A-48E6-9C44-C5E7EC029B10}"/>
          </ac:spMkLst>
        </pc:spChg>
        <pc:spChg chg="mod">
          <ac:chgData name="Nikki Bisesi" userId="213567c6-d9db-451c-b76e-a40cdd8bbd70" providerId="ADAL" clId="{F94157E9-89BE-4F6B-B56C-C2F9E57D66C8}" dt="2021-08-20T12:17:13.282" v="190" actId="20577"/>
          <ac:spMkLst>
            <pc:docMk/>
            <pc:sldMk cId="2429873186" sldId="294"/>
            <ac:spMk id="3" creationId="{52ACE6C1-DCBF-45F6-AF84-B02738FADF4B}"/>
          </ac:spMkLst>
        </pc:spChg>
      </pc:sldChg>
      <pc:sldChg chg="modSp add mod ord">
        <pc:chgData name="Nikki Bisesi" userId="213567c6-d9db-451c-b76e-a40cdd8bbd70" providerId="ADAL" clId="{F94157E9-89BE-4F6B-B56C-C2F9E57D66C8}" dt="2021-08-20T12:18:04.987" v="302"/>
        <pc:sldMkLst>
          <pc:docMk/>
          <pc:sldMk cId="278258254" sldId="295"/>
        </pc:sldMkLst>
        <pc:spChg chg="mod">
          <ac:chgData name="Nikki Bisesi" userId="213567c6-d9db-451c-b76e-a40cdd8bbd70" providerId="ADAL" clId="{F94157E9-89BE-4F6B-B56C-C2F9E57D66C8}" dt="2021-08-20T12:17:22.945" v="194" actId="20577"/>
          <ac:spMkLst>
            <pc:docMk/>
            <pc:sldMk cId="278258254" sldId="295"/>
            <ac:spMk id="2" creationId="{4E6E2CF8-7A5A-48E6-9C44-C5E7EC029B10}"/>
          </ac:spMkLst>
        </pc:spChg>
        <pc:spChg chg="mod">
          <ac:chgData name="Nikki Bisesi" userId="213567c6-d9db-451c-b76e-a40cdd8bbd70" providerId="ADAL" clId="{F94157E9-89BE-4F6B-B56C-C2F9E57D66C8}" dt="2021-08-20T12:17:57.738" v="300" actId="20577"/>
          <ac:spMkLst>
            <pc:docMk/>
            <pc:sldMk cId="278258254" sldId="295"/>
            <ac:spMk id="3" creationId="{52ACE6C1-DCBF-45F6-AF84-B02738FADF4B}"/>
          </ac:spMkLst>
        </pc:spChg>
      </pc:sldChg>
      <pc:sldChg chg="modSp add mod">
        <pc:chgData name="Nikki Bisesi" userId="213567c6-d9db-451c-b76e-a40cdd8bbd70" providerId="ADAL" clId="{F94157E9-89BE-4F6B-B56C-C2F9E57D66C8}" dt="2021-08-20T12:18:56.665" v="360" actId="20577"/>
        <pc:sldMkLst>
          <pc:docMk/>
          <pc:sldMk cId="3623685079" sldId="296"/>
        </pc:sldMkLst>
        <pc:spChg chg="mod">
          <ac:chgData name="Nikki Bisesi" userId="213567c6-d9db-451c-b76e-a40cdd8bbd70" providerId="ADAL" clId="{F94157E9-89BE-4F6B-B56C-C2F9E57D66C8}" dt="2021-08-20T12:18:40.273" v="318" actId="20577"/>
          <ac:spMkLst>
            <pc:docMk/>
            <pc:sldMk cId="3623685079" sldId="296"/>
            <ac:spMk id="2" creationId="{4E6E2CF8-7A5A-48E6-9C44-C5E7EC029B10}"/>
          </ac:spMkLst>
        </pc:spChg>
        <pc:spChg chg="mod">
          <ac:chgData name="Nikki Bisesi" userId="213567c6-d9db-451c-b76e-a40cdd8bbd70" providerId="ADAL" clId="{F94157E9-89BE-4F6B-B56C-C2F9E57D66C8}" dt="2021-08-20T12:18:56.665" v="360" actId="20577"/>
          <ac:spMkLst>
            <pc:docMk/>
            <pc:sldMk cId="3623685079" sldId="296"/>
            <ac:spMk id="3" creationId="{52ACE6C1-DCBF-45F6-AF84-B02738FADF4B}"/>
          </ac:spMkLst>
        </pc:spChg>
      </pc:sldChg>
      <pc:sldChg chg="addSp modSp add mod">
        <pc:chgData name="Nikki Bisesi" userId="213567c6-d9db-451c-b76e-a40cdd8bbd70" providerId="ADAL" clId="{F94157E9-89BE-4F6B-B56C-C2F9E57D66C8}" dt="2021-08-20T12:54:15.080" v="483" actId="20577"/>
        <pc:sldMkLst>
          <pc:docMk/>
          <pc:sldMk cId="1756727971" sldId="297"/>
        </pc:sldMkLst>
        <pc:spChg chg="mod">
          <ac:chgData name="Nikki Bisesi" userId="213567c6-d9db-451c-b76e-a40cdd8bbd70" providerId="ADAL" clId="{F94157E9-89BE-4F6B-B56C-C2F9E57D66C8}" dt="2021-08-20T12:54:15.080" v="483" actId="20577"/>
          <ac:spMkLst>
            <pc:docMk/>
            <pc:sldMk cId="1756727971" sldId="297"/>
            <ac:spMk id="2" creationId="{00000000-0000-0000-0000-000000000000}"/>
          </ac:spMkLst>
        </pc:spChg>
        <pc:spChg chg="mod">
          <ac:chgData name="Nikki Bisesi" userId="213567c6-d9db-451c-b76e-a40cdd8bbd70" providerId="ADAL" clId="{F94157E9-89BE-4F6B-B56C-C2F9E57D66C8}" dt="2021-08-20T12:53:51.496" v="471" actId="20577"/>
          <ac:spMkLst>
            <pc:docMk/>
            <pc:sldMk cId="1756727971" sldId="297"/>
            <ac:spMk id="3" creationId="{00000000-0000-0000-0000-000000000000}"/>
          </ac:spMkLst>
        </pc:spChg>
        <pc:spChg chg="add mod">
          <ac:chgData name="Nikki Bisesi" userId="213567c6-d9db-451c-b76e-a40cdd8bbd70" providerId="ADAL" clId="{F94157E9-89BE-4F6B-B56C-C2F9E57D66C8}" dt="2021-08-20T12:53:25.514" v="446" actId="14100"/>
          <ac:spMkLst>
            <pc:docMk/>
            <pc:sldMk cId="1756727971" sldId="297"/>
            <ac:spMk id="4" creationId="{103C6FBF-64DA-4604-8D36-A146F5C1DCFF}"/>
          </ac:spMkLst>
        </pc:spChg>
        <pc:picChg chg="mod">
          <ac:chgData name="Nikki Bisesi" userId="213567c6-d9db-451c-b76e-a40cdd8bbd70" providerId="ADAL" clId="{F94157E9-89BE-4F6B-B56C-C2F9E57D66C8}" dt="2021-08-20T12:53:28.382" v="447" actId="1076"/>
          <ac:picMkLst>
            <pc:docMk/>
            <pc:sldMk cId="1756727971" sldId="297"/>
            <ac:picMk id="1026" creationId="{7BEFA6F8-7706-4CB8-83E0-02142C4616C2}"/>
          </ac:picMkLst>
        </pc:picChg>
        <pc:inkChg chg="mod">
          <ac:chgData name="Nikki Bisesi" userId="213567c6-d9db-451c-b76e-a40cdd8bbd70" providerId="ADAL" clId="{F94157E9-89BE-4F6B-B56C-C2F9E57D66C8}" dt="2021-08-20T12:54:03.001" v="472" actId="1076"/>
          <ac:inkMkLst>
            <pc:docMk/>
            <pc:sldMk cId="1756727971" sldId="297"/>
            <ac:inkMk id="15" creationId="{D8ED6EEE-ACC8-44B8-BDBC-32BC55C5CBE6}"/>
          </ac:inkMkLst>
        </pc:inkChg>
      </pc:sldChg>
      <pc:sldChg chg="modSp add del mod">
        <pc:chgData name="Nikki Bisesi" userId="213567c6-d9db-451c-b76e-a40cdd8bbd70" providerId="ADAL" clId="{F94157E9-89BE-4F6B-B56C-C2F9E57D66C8}" dt="2021-08-20T12:20:05.142" v="439" actId="47"/>
        <pc:sldMkLst>
          <pc:docMk/>
          <pc:sldMk cId="2212309096" sldId="297"/>
        </pc:sldMkLst>
        <pc:spChg chg="mod">
          <ac:chgData name="Nikki Bisesi" userId="213567c6-d9db-451c-b76e-a40cdd8bbd70" providerId="ADAL" clId="{F94157E9-89BE-4F6B-B56C-C2F9E57D66C8}" dt="2021-08-20T12:19:20.720" v="373" actId="20577"/>
          <ac:spMkLst>
            <pc:docMk/>
            <pc:sldMk cId="2212309096" sldId="297"/>
            <ac:spMk id="2" creationId="{4E6E2CF8-7A5A-48E6-9C44-C5E7EC029B10}"/>
          </ac:spMkLst>
        </pc:spChg>
        <pc:spChg chg="mod">
          <ac:chgData name="Nikki Bisesi" userId="213567c6-d9db-451c-b76e-a40cdd8bbd70" providerId="ADAL" clId="{F94157E9-89BE-4F6B-B56C-C2F9E57D66C8}" dt="2021-08-20T12:19:39.896" v="438" actId="20577"/>
          <ac:spMkLst>
            <pc:docMk/>
            <pc:sldMk cId="2212309096" sldId="297"/>
            <ac:spMk id="3" creationId="{52ACE6C1-DCBF-45F6-AF84-B02738FADF4B}"/>
          </ac:spMkLst>
        </pc:spChg>
      </pc:sldChg>
      <pc:sldChg chg="addSp modSp add mod">
        <pc:chgData name="Nikki Bisesi" userId="213567c6-d9db-451c-b76e-a40cdd8bbd70" providerId="ADAL" clId="{F94157E9-89BE-4F6B-B56C-C2F9E57D66C8}" dt="2021-08-20T12:56:58.716" v="562" actId="403"/>
        <pc:sldMkLst>
          <pc:docMk/>
          <pc:sldMk cId="1795544153" sldId="298"/>
        </pc:sldMkLst>
        <pc:spChg chg="mod">
          <ac:chgData name="Nikki Bisesi" userId="213567c6-d9db-451c-b76e-a40cdd8bbd70" providerId="ADAL" clId="{F94157E9-89BE-4F6B-B56C-C2F9E57D66C8}" dt="2021-08-20T12:54:36.095" v="489" actId="20577"/>
          <ac:spMkLst>
            <pc:docMk/>
            <pc:sldMk cId="1795544153" sldId="298"/>
            <ac:spMk id="2" creationId="{00000000-0000-0000-0000-000000000000}"/>
          </ac:spMkLst>
        </pc:spChg>
        <pc:spChg chg="add mod">
          <ac:chgData name="Nikki Bisesi" userId="213567c6-d9db-451c-b76e-a40cdd8bbd70" providerId="ADAL" clId="{F94157E9-89BE-4F6B-B56C-C2F9E57D66C8}" dt="2021-08-20T12:56:58.716" v="562" actId="403"/>
          <ac:spMkLst>
            <pc:docMk/>
            <pc:sldMk cId="1795544153" sldId="298"/>
            <ac:spMk id="3" creationId="{453763C6-AEEA-4094-B182-FAE6D5E7656B}"/>
          </ac:spMkLst>
        </pc:spChg>
        <pc:spChg chg="add mod">
          <ac:chgData name="Nikki Bisesi" userId="213567c6-d9db-451c-b76e-a40cdd8bbd70" providerId="ADAL" clId="{F94157E9-89BE-4F6B-B56C-C2F9E57D66C8}" dt="2021-08-20T12:55:04.614" v="495" actId="1076"/>
          <ac:spMkLst>
            <pc:docMk/>
            <pc:sldMk cId="1795544153" sldId="298"/>
            <ac:spMk id="4" creationId="{5FDD9A8A-F4D9-4059-9171-B7A3720F58BF}"/>
          </ac:spMkLst>
        </pc:spChg>
      </pc:sldChg>
      <pc:sldChg chg="addSp modSp add mod">
        <pc:chgData name="Nikki Bisesi" userId="213567c6-d9db-451c-b76e-a40cdd8bbd70" providerId="ADAL" clId="{F94157E9-89BE-4F6B-B56C-C2F9E57D66C8}" dt="2021-08-20T12:56:32.102" v="535" actId="20577"/>
        <pc:sldMkLst>
          <pc:docMk/>
          <pc:sldMk cId="418212901" sldId="299"/>
        </pc:sldMkLst>
        <pc:spChg chg="mod">
          <ac:chgData name="Nikki Bisesi" userId="213567c6-d9db-451c-b76e-a40cdd8bbd70" providerId="ADAL" clId="{F94157E9-89BE-4F6B-B56C-C2F9E57D66C8}" dt="2021-08-20T12:56:18.975" v="512" actId="20577"/>
          <ac:spMkLst>
            <pc:docMk/>
            <pc:sldMk cId="418212901" sldId="299"/>
            <ac:spMk id="2" creationId="{00000000-0000-0000-0000-000000000000}"/>
          </ac:spMkLst>
        </pc:spChg>
        <pc:spChg chg="mod">
          <ac:chgData name="Nikki Bisesi" userId="213567c6-d9db-451c-b76e-a40cdd8bbd70" providerId="ADAL" clId="{F94157E9-89BE-4F6B-B56C-C2F9E57D66C8}" dt="2021-08-20T12:56:32.102" v="535" actId="20577"/>
          <ac:spMkLst>
            <pc:docMk/>
            <pc:sldMk cId="418212901" sldId="299"/>
            <ac:spMk id="5" creationId="{807A1D7C-358D-453C-85FF-B84AE798B835}"/>
          </ac:spMkLst>
        </pc:spChg>
        <pc:spChg chg="add mod">
          <ac:chgData name="Nikki Bisesi" userId="213567c6-d9db-451c-b76e-a40cdd8bbd70" providerId="ADAL" clId="{F94157E9-89BE-4F6B-B56C-C2F9E57D66C8}" dt="2021-08-20T12:55:38.848" v="498" actId="1076"/>
          <ac:spMkLst>
            <pc:docMk/>
            <pc:sldMk cId="418212901" sldId="299"/>
            <ac:spMk id="7" creationId="{1F3EEDBA-AFFF-49CA-A766-DB4230E1E368}"/>
          </ac:spMkLst>
        </pc:spChg>
      </pc:sldChg>
      <pc:sldChg chg="addSp modSp add mod">
        <pc:chgData name="Nikki Bisesi" userId="213567c6-d9db-451c-b76e-a40cdd8bbd70" providerId="ADAL" clId="{F94157E9-89BE-4F6B-B56C-C2F9E57D66C8}" dt="2021-08-20T13:40:40.326" v="612" actId="14100"/>
        <pc:sldMkLst>
          <pc:docMk/>
          <pc:sldMk cId="2323901638" sldId="300"/>
        </pc:sldMkLst>
        <pc:spChg chg="mod">
          <ac:chgData name="Nikki Bisesi" userId="213567c6-d9db-451c-b76e-a40cdd8bbd70" providerId="ADAL" clId="{F94157E9-89BE-4F6B-B56C-C2F9E57D66C8}" dt="2021-08-20T12:57:33.031" v="585" actId="1076"/>
          <ac:spMkLst>
            <pc:docMk/>
            <pc:sldMk cId="2323901638" sldId="300"/>
            <ac:spMk id="2" creationId="{00000000-0000-0000-0000-000000000000}"/>
          </ac:spMkLst>
        </pc:spChg>
        <pc:spChg chg="mod">
          <ac:chgData name="Nikki Bisesi" userId="213567c6-d9db-451c-b76e-a40cdd8bbd70" providerId="ADAL" clId="{F94157E9-89BE-4F6B-B56C-C2F9E57D66C8}" dt="2021-08-20T12:57:40.150" v="607" actId="20577"/>
          <ac:spMkLst>
            <pc:docMk/>
            <pc:sldMk cId="2323901638" sldId="300"/>
            <ac:spMk id="3" creationId="{00000000-0000-0000-0000-000000000000}"/>
          </ac:spMkLst>
        </pc:spChg>
        <pc:spChg chg="add mod">
          <ac:chgData name="Nikki Bisesi" userId="213567c6-d9db-451c-b76e-a40cdd8bbd70" providerId="ADAL" clId="{F94157E9-89BE-4F6B-B56C-C2F9E57D66C8}" dt="2021-08-20T13:40:40.326" v="612" actId="14100"/>
          <ac:spMkLst>
            <pc:docMk/>
            <pc:sldMk cId="2323901638" sldId="300"/>
            <ac:spMk id="5" creationId="{B27F0DAB-2C94-4D60-9DE3-17CEA02168D1}"/>
          </ac:spMkLst>
        </pc:spChg>
      </pc:sldChg>
    </pc:docChg>
  </pc:docChgLst>
  <pc:docChgLst>
    <pc:chgData name="Nikki Bisesi" userId="213567c6-d9db-451c-b76e-a40cdd8bbd70" providerId="ADAL" clId="{9563B551-0AFF-4E53-A6F4-7D7A1E430BD0}"/>
    <pc:docChg chg="modShowInfo">
      <pc:chgData name="Nikki Bisesi" userId="213567c6-d9db-451c-b76e-a40cdd8bbd70" providerId="ADAL" clId="{9563B551-0AFF-4E53-A6F4-7D7A1E430BD0}" dt="2021-01-28T13:12:53.057" v="0" actId="2744"/>
      <pc:docMkLst>
        <pc:docMk/>
      </pc:docMkLst>
    </pc:docChg>
  </pc:docChgLst>
  <pc:docChgLst>
    <pc:chgData name="Nikki Bisesi" userId="213567c6-d9db-451c-b76e-a40cdd8bbd70" providerId="ADAL" clId="{9311FC7F-A136-4A00-B8CD-82F1392DC858}"/>
    <pc:docChg chg="undo custSel mod addSld modSld sldOrd modMainMaster">
      <pc:chgData name="Nikki Bisesi" userId="213567c6-d9db-451c-b76e-a40cdd8bbd70" providerId="ADAL" clId="{9311FC7F-A136-4A00-B8CD-82F1392DC858}" dt="2021-01-30T14:50:31.730" v="683"/>
      <pc:docMkLst>
        <pc:docMk/>
      </pc:docMkLst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2315001636" sldId="256"/>
        </pc:sldMkLst>
      </pc:sldChg>
      <pc:sldChg chg="addSp delSp modSp mod ord modTransition">
        <pc:chgData name="Nikki Bisesi" userId="213567c6-d9db-451c-b76e-a40cdd8bbd70" providerId="ADAL" clId="{9311FC7F-A136-4A00-B8CD-82F1392DC858}" dt="2021-01-28T03:24:39.878" v="679"/>
        <pc:sldMkLst>
          <pc:docMk/>
          <pc:sldMk cId="2579717583" sldId="257"/>
        </pc:sldMkLst>
        <pc:picChg chg="del">
          <ac:chgData name="Nikki Bisesi" userId="213567c6-d9db-451c-b76e-a40cdd8bbd70" providerId="ADAL" clId="{9311FC7F-A136-4A00-B8CD-82F1392DC858}" dt="2021-01-28T03:08:13.161" v="18" actId="478"/>
          <ac:picMkLst>
            <pc:docMk/>
            <pc:sldMk cId="2579717583" sldId="257"/>
            <ac:picMk id="4" creationId="{00000000-0000-0000-0000-000000000000}"/>
          </ac:picMkLst>
        </pc:picChg>
        <pc:picChg chg="add mod">
          <ac:chgData name="Nikki Bisesi" userId="213567c6-d9db-451c-b76e-a40cdd8bbd70" providerId="ADAL" clId="{9311FC7F-A136-4A00-B8CD-82F1392DC858}" dt="2021-01-28T03:08:18.944" v="21" actId="1076"/>
          <ac:picMkLst>
            <pc:docMk/>
            <pc:sldMk cId="2579717583" sldId="257"/>
            <ac:picMk id="3074" creationId="{67105928-1B42-4D34-8026-8F491DB3332C}"/>
          </ac:picMkLst>
        </pc:picChg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1492000429" sldId="258"/>
        </pc:sldMkLst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3014948928" sldId="259"/>
        </pc:sldMkLst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2353939978" sldId="261"/>
        </pc:sldMkLst>
      </pc:sldChg>
      <pc:sldChg chg="ord modTransition">
        <pc:chgData name="Nikki Bisesi" userId="213567c6-d9db-451c-b76e-a40cdd8bbd70" providerId="ADAL" clId="{9311FC7F-A136-4A00-B8CD-82F1392DC858}" dt="2021-01-28T03:24:39.878" v="679"/>
        <pc:sldMkLst>
          <pc:docMk/>
          <pc:sldMk cId="330584695" sldId="262"/>
        </pc:sldMkLst>
      </pc:sldChg>
      <pc:sldChg chg="addSp modSp mod ord modTransition">
        <pc:chgData name="Nikki Bisesi" userId="213567c6-d9db-451c-b76e-a40cdd8bbd70" providerId="ADAL" clId="{9311FC7F-A136-4A00-B8CD-82F1392DC858}" dt="2021-01-28T03:24:39.878" v="679"/>
        <pc:sldMkLst>
          <pc:docMk/>
          <pc:sldMk cId="511182839" sldId="263"/>
        </pc:sldMkLst>
        <pc:grpChg chg="mod">
          <ac:chgData name="Nikki Bisesi" userId="213567c6-d9db-451c-b76e-a40cdd8bbd70" providerId="ADAL" clId="{9311FC7F-A136-4A00-B8CD-82F1392DC858}" dt="2021-01-28T03:05:17.388" v="3"/>
          <ac:grpSpMkLst>
            <pc:docMk/>
            <pc:sldMk cId="511182839" sldId="263"/>
            <ac:grpSpMk id="8" creationId="{88D0CE84-DAD6-4B7B-9F70-3F54C4B63E99}"/>
          </ac:grpSpMkLst>
        </pc:grpChg>
        <pc:inkChg chg="add">
          <ac:chgData name="Nikki Bisesi" userId="213567c6-d9db-451c-b76e-a40cdd8bbd70" providerId="ADAL" clId="{9311FC7F-A136-4A00-B8CD-82F1392DC858}" dt="2021-01-28T03:05:14.377" v="0" actId="9405"/>
          <ac:inkMkLst>
            <pc:docMk/>
            <pc:sldMk cId="511182839" sldId="263"/>
            <ac:inkMk id="5" creationId="{AC693259-3F77-46C7-9F5C-AE3AC2882511}"/>
          </ac:inkMkLst>
        </pc:inkChg>
        <pc:inkChg chg="add mod">
          <ac:chgData name="Nikki Bisesi" userId="213567c6-d9db-451c-b76e-a40cdd8bbd70" providerId="ADAL" clId="{9311FC7F-A136-4A00-B8CD-82F1392DC858}" dt="2021-01-28T03:05:17.388" v="3"/>
          <ac:inkMkLst>
            <pc:docMk/>
            <pc:sldMk cId="511182839" sldId="263"/>
            <ac:inkMk id="6" creationId="{763978E0-2EE6-4D76-8FA2-8427434F5E4F}"/>
          </ac:inkMkLst>
        </pc:inkChg>
        <pc:inkChg chg="add mod">
          <ac:chgData name="Nikki Bisesi" userId="213567c6-d9db-451c-b76e-a40cdd8bbd70" providerId="ADAL" clId="{9311FC7F-A136-4A00-B8CD-82F1392DC858}" dt="2021-01-28T03:05:17.388" v="3"/>
          <ac:inkMkLst>
            <pc:docMk/>
            <pc:sldMk cId="511182839" sldId="263"/>
            <ac:inkMk id="7" creationId="{936E0527-F1D9-4BA6-AA32-577F3EA62B0B}"/>
          </ac:inkMkLst>
        </pc:inkChg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1503258250" sldId="264"/>
        </pc:sldMkLst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4040493308" sldId="265"/>
        </pc:sldMkLst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526305429" sldId="266"/>
        </pc:sldMkLst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3765848294" sldId="268"/>
        </pc:sldMkLst>
      </pc:sldChg>
      <pc:sldChg chg="modSp modTransition">
        <pc:chgData name="Nikki Bisesi" userId="213567c6-d9db-451c-b76e-a40cdd8bbd70" providerId="ADAL" clId="{9311FC7F-A136-4A00-B8CD-82F1392DC858}" dt="2021-01-30T14:50:31.730" v="683"/>
        <pc:sldMkLst>
          <pc:docMk/>
          <pc:sldMk cId="129848868" sldId="277"/>
        </pc:sldMkLst>
        <pc:spChg chg="mod">
          <ac:chgData name="Nikki Bisesi" userId="213567c6-d9db-451c-b76e-a40cdd8bbd70" providerId="ADAL" clId="{9311FC7F-A136-4A00-B8CD-82F1392DC858}" dt="2021-01-30T14:50:31.730" v="683"/>
          <ac:spMkLst>
            <pc:docMk/>
            <pc:sldMk cId="129848868" sldId="277"/>
            <ac:spMk id="3" creationId="{00000000-0000-0000-0000-000000000000}"/>
          </ac:spMkLst>
        </pc:spChg>
      </pc:sldChg>
      <pc:sldChg chg="addSp delSp modSp mod ord modTransition setBg">
        <pc:chgData name="Nikki Bisesi" userId="213567c6-d9db-451c-b76e-a40cdd8bbd70" providerId="ADAL" clId="{9311FC7F-A136-4A00-B8CD-82F1392DC858}" dt="2021-01-28T03:24:39.878" v="679"/>
        <pc:sldMkLst>
          <pc:docMk/>
          <pc:sldMk cId="2210159076" sldId="278"/>
        </pc:sldMkLst>
        <pc:spChg chg="mod">
          <ac:chgData name="Nikki Bisesi" userId="213567c6-d9db-451c-b76e-a40cdd8bbd70" providerId="ADAL" clId="{9311FC7F-A136-4A00-B8CD-82F1392DC858}" dt="2021-01-28T03:06:10.685" v="8" actId="26606"/>
          <ac:spMkLst>
            <pc:docMk/>
            <pc:sldMk cId="2210159076" sldId="278"/>
            <ac:spMk id="2" creationId="{00000000-0000-0000-0000-000000000000}"/>
          </ac:spMkLst>
        </pc:spChg>
        <pc:spChg chg="mod ord">
          <ac:chgData name="Nikki Bisesi" userId="213567c6-d9db-451c-b76e-a40cdd8bbd70" providerId="ADAL" clId="{9311FC7F-A136-4A00-B8CD-82F1392DC858}" dt="2021-01-28T03:06:10.685" v="8" actId="26606"/>
          <ac:spMkLst>
            <pc:docMk/>
            <pc:sldMk cId="2210159076" sldId="278"/>
            <ac:spMk id="3" creationId="{00000000-0000-0000-0000-000000000000}"/>
          </ac:spMkLst>
        </pc:spChg>
        <pc:spChg chg="add del">
          <ac:chgData name="Nikki Bisesi" userId="213567c6-d9db-451c-b76e-a40cdd8bbd70" providerId="ADAL" clId="{9311FC7F-A136-4A00-B8CD-82F1392DC858}" dt="2021-01-28T03:06:10.685" v="8" actId="26606"/>
          <ac:spMkLst>
            <pc:docMk/>
            <pc:sldMk cId="2210159076" sldId="278"/>
            <ac:spMk id="135" creationId="{4038CB10-1F5C-4D54-9DF7-12586DE5B007}"/>
          </ac:spMkLst>
        </pc:spChg>
        <pc:spChg chg="add del">
          <ac:chgData name="Nikki Bisesi" userId="213567c6-d9db-451c-b76e-a40cdd8bbd70" providerId="ADAL" clId="{9311FC7F-A136-4A00-B8CD-82F1392DC858}" dt="2021-01-28T03:06:10.685" v="8" actId="26606"/>
          <ac:spMkLst>
            <pc:docMk/>
            <pc:sldMk cId="2210159076" sldId="278"/>
            <ac:spMk id="137" creationId="{73ED6512-6858-4552-B699-9A97FE9A4EA2}"/>
          </ac:spMkLst>
        </pc:spChg>
        <pc:picChg chg="add del mod ord">
          <ac:chgData name="Nikki Bisesi" userId="213567c6-d9db-451c-b76e-a40cdd8bbd70" providerId="ADAL" clId="{9311FC7F-A136-4A00-B8CD-82F1392DC858}" dt="2021-01-28T03:06:18.749" v="11" actId="1076"/>
          <ac:picMkLst>
            <pc:docMk/>
            <pc:sldMk cId="2210159076" sldId="278"/>
            <ac:picMk id="1026" creationId="{7BEFA6F8-7706-4CB8-83E0-02142C4616C2}"/>
          </ac:picMkLst>
        </pc:picChg>
        <pc:picChg chg="add del mod">
          <ac:chgData name="Nikki Bisesi" userId="213567c6-d9db-451c-b76e-a40cdd8bbd70" providerId="ADAL" clId="{9311FC7F-A136-4A00-B8CD-82F1392DC858}" dt="2021-01-28T03:06:13.691" v="9" actId="478"/>
          <ac:picMkLst>
            <pc:docMk/>
            <pc:sldMk cId="2210159076" sldId="278"/>
            <ac:picMk id="6146" creationId="{0B8A082E-E663-4049-BD3F-8E29C4EBD59A}"/>
          </ac:picMkLst>
        </pc:picChg>
        <pc:inkChg chg="ord">
          <ac:chgData name="Nikki Bisesi" userId="213567c6-d9db-451c-b76e-a40cdd8bbd70" providerId="ADAL" clId="{9311FC7F-A136-4A00-B8CD-82F1392DC858}" dt="2021-01-28T03:06:10.685" v="8" actId="26606"/>
          <ac:inkMkLst>
            <pc:docMk/>
            <pc:sldMk cId="2210159076" sldId="278"/>
            <ac:inkMk id="11" creationId="{07E45CE9-7330-417A-9751-7FFA5348B77C}"/>
          </ac:inkMkLst>
        </pc:inkChg>
        <pc:inkChg chg="ord">
          <ac:chgData name="Nikki Bisesi" userId="213567c6-d9db-451c-b76e-a40cdd8bbd70" providerId="ADAL" clId="{9311FC7F-A136-4A00-B8CD-82F1392DC858}" dt="2021-01-28T03:06:10.685" v="8" actId="26606"/>
          <ac:inkMkLst>
            <pc:docMk/>
            <pc:sldMk cId="2210159076" sldId="278"/>
            <ac:inkMk id="12" creationId="{0DBED6D2-645E-4FE1-B83C-E823831B5F9E}"/>
          </ac:inkMkLst>
        </pc:inkChg>
        <pc:inkChg chg="ord">
          <ac:chgData name="Nikki Bisesi" userId="213567c6-d9db-451c-b76e-a40cdd8bbd70" providerId="ADAL" clId="{9311FC7F-A136-4A00-B8CD-82F1392DC858}" dt="2021-01-28T03:06:10.685" v="8" actId="26606"/>
          <ac:inkMkLst>
            <pc:docMk/>
            <pc:sldMk cId="2210159076" sldId="278"/>
            <ac:inkMk id="13" creationId="{121143F9-0237-4E21-BC30-738FCFD68410}"/>
          </ac:inkMkLst>
        </pc:inkChg>
        <pc:inkChg chg="ord">
          <ac:chgData name="Nikki Bisesi" userId="213567c6-d9db-451c-b76e-a40cdd8bbd70" providerId="ADAL" clId="{9311FC7F-A136-4A00-B8CD-82F1392DC858}" dt="2021-01-28T03:06:10.685" v="8" actId="26606"/>
          <ac:inkMkLst>
            <pc:docMk/>
            <pc:sldMk cId="2210159076" sldId="278"/>
            <ac:inkMk id="15" creationId="{D8ED6EEE-ACC8-44B8-BDBC-32BC55C5CBE6}"/>
          </ac:inkMkLst>
        </pc:inkChg>
        <pc:inkChg chg="ord">
          <ac:chgData name="Nikki Bisesi" userId="213567c6-d9db-451c-b76e-a40cdd8bbd70" providerId="ADAL" clId="{9311FC7F-A136-4A00-B8CD-82F1392DC858}" dt="2021-01-28T03:06:10.685" v="8" actId="26606"/>
          <ac:inkMkLst>
            <pc:docMk/>
            <pc:sldMk cId="2210159076" sldId="278"/>
            <ac:inkMk id="16" creationId="{B3439841-E72C-4E00-A213-1ACB16942747}"/>
          </ac:inkMkLst>
        </pc:inkChg>
      </pc:sldChg>
      <pc:sldChg chg="modTransition modAnim">
        <pc:chgData name="Nikki Bisesi" userId="213567c6-d9db-451c-b76e-a40cdd8bbd70" providerId="ADAL" clId="{9311FC7F-A136-4A00-B8CD-82F1392DC858}" dt="2021-01-28T03:29:03.421" v="682"/>
        <pc:sldMkLst>
          <pc:docMk/>
          <pc:sldMk cId="3362171626" sldId="279"/>
        </pc:sldMkLst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2913245500" sldId="280"/>
        </pc:sldMkLst>
      </pc:sldChg>
      <pc:sldChg chg="modSp mod modTransition">
        <pc:chgData name="Nikki Bisesi" userId="213567c6-d9db-451c-b76e-a40cdd8bbd70" providerId="ADAL" clId="{9311FC7F-A136-4A00-B8CD-82F1392DC858}" dt="2021-01-28T03:24:39.878" v="679"/>
        <pc:sldMkLst>
          <pc:docMk/>
          <pc:sldMk cId="1487612462" sldId="281"/>
        </pc:sldMkLst>
        <pc:spChg chg="mod">
          <ac:chgData name="Nikki Bisesi" userId="213567c6-d9db-451c-b76e-a40cdd8bbd70" providerId="ADAL" clId="{9311FC7F-A136-4A00-B8CD-82F1392DC858}" dt="2021-01-28T03:06:29.930" v="13" actId="20577"/>
          <ac:spMkLst>
            <pc:docMk/>
            <pc:sldMk cId="1487612462" sldId="281"/>
            <ac:spMk id="5" creationId="{807A1D7C-358D-453C-85FF-B84AE798B835}"/>
          </ac:spMkLst>
        </pc:spChg>
      </pc:sldChg>
      <pc:sldChg chg="addSp delSp modSp mod modTransition">
        <pc:chgData name="Nikki Bisesi" userId="213567c6-d9db-451c-b76e-a40cdd8bbd70" providerId="ADAL" clId="{9311FC7F-A136-4A00-B8CD-82F1392DC858}" dt="2021-01-28T03:24:39.878" v="679"/>
        <pc:sldMkLst>
          <pc:docMk/>
          <pc:sldMk cId="3645758711" sldId="282"/>
        </pc:sldMkLst>
        <pc:picChg chg="del">
          <ac:chgData name="Nikki Bisesi" userId="213567c6-d9db-451c-b76e-a40cdd8bbd70" providerId="ADAL" clId="{9311FC7F-A136-4A00-B8CD-82F1392DC858}" dt="2021-01-28T03:06:45.749" v="14" actId="478"/>
          <ac:picMkLst>
            <pc:docMk/>
            <pc:sldMk cId="3645758711" sldId="282"/>
            <ac:picMk id="4" creationId="{00000000-0000-0000-0000-000000000000}"/>
          </ac:picMkLst>
        </pc:picChg>
        <pc:picChg chg="add mod">
          <ac:chgData name="Nikki Bisesi" userId="213567c6-d9db-451c-b76e-a40cdd8bbd70" providerId="ADAL" clId="{9311FC7F-A136-4A00-B8CD-82F1392DC858}" dt="2021-01-28T03:06:51.418" v="17" actId="1076"/>
          <ac:picMkLst>
            <pc:docMk/>
            <pc:sldMk cId="3645758711" sldId="282"/>
            <ac:picMk id="2050" creationId="{06F674F1-16E9-4020-9B9A-ACB8633EB22C}"/>
          </ac:picMkLst>
        </pc:picChg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1575962927" sldId="283"/>
        </pc:sldMkLst>
      </pc:sldChg>
      <pc:sldChg chg="modTransition">
        <pc:chgData name="Nikki Bisesi" userId="213567c6-d9db-451c-b76e-a40cdd8bbd70" providerId="ADAL" clId="{9311FC7F-A136-4A00-B8CD-82F1392DC858}" dt="2021-01-28T03:24:39.878" v="679"/>
        <pc:sldMkLst>
          <pc:docMk/>
          <pc:sldMk cId="1241887588" sldId="284"/>
        </pc:sldMkLst>
      </pc:sldChg>
      <pc:sldChg chg="modSp new mod modTransition modAnim">
        <pc:chgData name="Nikki Bisesi" userId="213567c6-d9db-451c-b76e-a40cdd8bbd70" providerId="ADAL" clId="{9311FC7F-A136-4A00-B8CD-82F1392DC858}" dt="2021-01-28T03:24:39.878" v="679"/>
        <pc:sldMkLst>
          <pc:docMk/>
          <pc:sldMk cId="3278273044" sldId="285"/>
        </pc:sldMkLst>
        <pc:spChg chg="mod">
          <ac:chgData name="Nikki Bisesi" userId="213567c6-d9db-451c-b76e-a40cdd8bbd70" providerId="ADAL" clId="{9311FC7F-A136-4A00-B8CD-82F1392DC858}" dt="2021-01-28T03:13:53.570" v="103" actId="20577"/>
          <ac:spMkLst>
            <pc:docMk/>
            <pc:sldMk cId="3278273044" sldId="285"/>
            <ac:spMk id="2" creationId="{4E6E2CF8-7A5A-48E6-9C44-C5E7EC029B10}"/>
          </ac:spMkLst>
        </pc:spChg>
        <pc:spChg chg="mod">
          <ac:chgData name="Nikki Bisesi" userId="213567c6-d9db-451c-b76e-a40cdd8bbd70" providerId="ADAL" clId="{9311FC7F-A136-4A00-B8CD-82F1392DC858}" dt="2021-01-28T03:13:47.612" v="95" actId="20577"/>
          <ac:spMkLst>
            <pc:docMk/>
            <pc:sldMk cId="3278273044" sldId="285"/>
            <ac:spMk id="3" creationId="{52ACE6C1-DCBF-45F6-AF84-B02738FADF4B}"/>
          </ac:spMkLst>
        </pc:spChg>
      </pc:sldChg>
      <pc:sldChg chg="modSp add modTransition">
        <pc:chgData name="Nikki Bisesi" userId="213567c6-d9db-451c-b76e-a40cdd8bbd70" providerId="ADAL" clId="{9311FC7F-A136-4A00-B8CD-82F1392DC858}" dt="2021-01-28T03:24:39.878" v="679"/>
        <pc:sldMkLst>
          <pc:docMk/>
          <pc:sldMk cId="1624484677" sldId="286"/>
        </pc:sldMkLst>
        <pc:spChg chg="mod">
          <ac:chgData name="Nikki Bisesi" userId="213567c6-d9db-451c-b76e-a40cdd8bbd70" providerId="ADAL" clId="{9311FC7F-A136-4A00-B8CD-82F1392DC858}" dt="2021-01-28T03:14:58.755" v="110" actId="20577"/>
          <ac:spMkLst>
            <pc:docMk/>
            <pc:sldMk cId="1624484677" sldId="286"/>
            <ac:spMk id="2" creationId="{4E6E2CF8-7A5A-48E6-9C44-C5E7EC029B10}"/>
          </ac:spMkLst>
        </pc:spChg>
        <pc:spChg chg="mod">
          <ac:chgData name="Nikki Bisesi" userId="213567c6-d9db-451c-b76e-a40cdd8bbd70" providerId="ADAL" clId="{9311FC7F-A136-4A00-B8CD-82F1392DC858}" dt="2021-01-28T03:15:19.761" v="186" actId="20577"/>
          <ac:spMkLst>
            <pc:docMk/>
            <pc:sldMk cId="1624484677" sldId="286"/>
            <ac:spMk id="3" creationId="{52ACE6C1-DCBF-45F6-AF84-B02738FADF4B}"/>
          </ac:spMkLst>
        </pc:spChg>
      </pc:sldChg>
      <pc:sldChg chg="modSp add modTransition">
        <pc:chgData name="Nikki Bisesi" userId="213567c6-d9db-451c-b76e-a40cdd8bbd70" providerId="ADAL" clId="{9311FC7F-A136-4A00-B8CD-82F1392DC858}" dt="2021-01-28T03:24:39.878" v="679"/>
        <pc:sldMkLst>
          <pc:docMk/>
          <pc:sldMk cId="2195312953" sldId="287"/>
        </pc:sldMkLst>
        <pc:spChg chg="mod">
          <ac:chgData name="Nikki Bisesi" userId="213567c6-d9db-451c-b76e-a40cdd8bbd70" providerId="ADAL" clId="{9311FC7F-A136-4A00-B8CD-82F1392DC858}" dt="2021-01-28T03:15:31.429" v="192" actId="20577"/>
          <ac:spMkLst>
            <pc:docMk/>
            <pc:sldMk cId="2195312953" sldId="287"/>
            <ac:spMk id="2" creationId="{4E6E2CF8-7A5A-48E6-9C44-C5E7EC029B10}"/>
          </ac:spMkLst>
        </pc:spChg>
        <pc:spChg chg="mod">
          <ac:chgData name="Nikki Bisesi" userId="213567c6-d9db-451c-b76e-a40cdd8bbd70" providerId="ADAL" clId="{9311FC7F-A136-4A00-B8CD-82F1392DC858}" dt="2021-01-28T03:15:47.041" v="225" actId="20577"/>
          <ac:spMkLst>
            <pc:docMk/>
            <pc:sldMk cId="2195312953" sldId="287"/>
            <ac:spMk id="3" creationId="{52ACE6C1-DCBF-45F6-AF84-B02738FADF4B}"/>
          </ac:spMkLst>
        </pc:spChg>
      </pc:sldChg>
      <pc:sldChg chg="modSp add modTransition">
        <pc:chgData name="Nikki Bisesi" userId="213567c6-d9db-451c-b76e-a40cdd8bbd70" providerId="ADAL" clId="{9311FC7F-A136-4A00-B8CD-82F1392DC858}" dt="2021-01-28T03:24:39.878" v="679"/>
        <pc:sldMkLst>
          <pc:docMk/>
          <pc:sldMk cId="2594912012" sldId="288"/>
        </pc:sldMkLst>
        <pc:spChg chg="mod">
          <ac:chgData name="Nikki Bisesi" userId="213567c6-d9db-451c-b76e-a40cdd8bbd70" providerId="ADAL" clId="{9311FC7F-A136-4A00-B8CD-82F1392DC858}" dt="2021-01-28T03:17:01.774" v="344" actId="20577"/>
          <ac:spMkLst>
            <pc:docMk/>
            <pc:sldMk cId="2594912012" sldId="288"/>
            <ac:spMk id="2" creationId="{4E6E2CF8-7A5A-48E6-9C44-C5E7EC029B10}"/>
          </ac:spMkLst>
        </pc:spChg>
        <pc:spChg chg="mod">
          <ac:chgData name="Nikki Bisesi" userId="213567c6-d9db-451c-b76e-a40cdd8bbd70" providerId="ADAL" clId="{9311FC7F-A136-4A00-B8CD-82F1392DC858}" dt="2021-01-28T03:18:10.975" v="450" actId="20577"/>
          <ac:spMkLst>
            <pc:docMk/>
            <pc:sldMk cId="2594912012" sldId="288"/>
            <ac:spMk id="3" creationId="{52ACE6C1-DCBF-45F6-AF84-B02738FADF4B}"/>
          </ac:spMkLst>
        </pc:spChg>
      </pc:sldChg>
      <pc:sldChg chg="modSp add modTransition">
        <pc:chgData name="Nikki Bisesi" userId="213567c6-d9db-451c-b76e-a40cdd8bbd70" providerId="ADAL" clId="{9311FC7F-A136-4A00-B8CD-82F1392DC858}" dt="2021-01-28T03:24:39.878" v="679"/>
        <pc:sldMkLst>
          <pc:docMk/>
          <pc:sldMk cId="1215876495" sldId="289"/>
        </pc:sldMkLst>
        <pc:spChg chg="mod">
          <ac:chgData name="Nikki Bisesi" userId="213567c6-d9db-451c-b76e-a40cdd8bbd70" providerId="ADAL" clId="{9311FC7F-A136-4A00-B8CD-82F1392DC858}" dt="2021-01-28T03:16:25.311" v="280" actId="20577"/>
          <ac:spMkLst>
            <pc:docMk/>
            <pc:sldMk cId="1215876495" sldId="289"/>
            <ac:spMk id="2" creationId="{4E6E2CF8-7A5A-48E6-9C44-C5E7EC029B10}"/>
          </ac:spMkLst>
        </pc:spChg>
        <pc:spChg chg="mod">
          <ac:chgData name="Nikki Bisesi" userId="213567c6-d9db-451c-b76e-a40cdd8bbd70" providerId="ADAL" clId="{9311FC7F-A136-4A00-B8CD-82F1392DC858}" dt="2021-01-28T03:16:50.785" v="331" actId="20577"/>
          <ac:spMkLst>
            <pc:docMk/>
            <pc:sldMk cId="1215876495" sldId="289"/>
            <ac:spMk id="3" creationId="{52ACE6C1-DCBF-45F6-AF84-B02738FADF4B}"/>
          </ac:spMkLst>
        </pc:spChg>
      </pc:sldChg>
      <pc:sldChg chg="modSp add modTransition">
        <pc:chgData name="Nikki Bisesi" userId="213567c6-d9db-451c-b76e-a40cdd8bbd70" providerId="ADAL" clId="{9311FC7F-A136-4A00-B8CD-82F1392DC858}" dt="2021-01-28T03:24:39.878" v="679"/>
        <pc:sldMkLst>
          <pc:docMk/>
          <pc:sldMk cId="1131909243" sldId="290"/>
        </pc:sldMkLst>
        <pc:spChg chg="mod">
          <ac:chgData name="Nikki Bisesi" userId="213567c6-d9db-451c-b76e-a40cdd8bbd70" providerId="ADAL" clId="{9311FC7F-A136-4A00-B8CD-82F1392DC858}" dt="2021-01-28T03:16:02.749" v="234" actId="20577"/>
          <ac:spMkLst>
            <pc:docMk/>
            <pc:sldMk cId="1131909243" sldId="290"/>
            <ac:spMk id="2" creationId="{4E6E2CF8-7A5A-48E6-9C44-C5E7EC029B10}"/>
          </ac:spMkLst>
        </pc:spChg>
        <pc:spChg chg="mod">
          <ac:chgData name="Nikki Bisesi" userId="213567c6-d9db-451c-b76e-a40cdd8bbd70" providerId="ADAL" clId="{9311FC7F-A136-4A00-B8CD-82F1392DC858}" dt="2021-01-28T03:16:15.330" v="272" actId="20577"/>
          <ac:spMkLst>
            <pc:docMk/>
            <pc:sldMk cId="1131909243" sldId="290"/>
            <ac:spMk id="3" creationId="{52ACE6C1-DCBF-45F6-AF84-B02738FADF4B}"/>
          </ac:spMkLst>
        </pc:spChg>
      </pc:sldChg>
      <pc:sldChg chg="modSp add modTransition">
        <pc:chgData name="Nikki Bisesi" userId="213567c6-d9db-451c-b76e-a40cdd8bbd70" providerId="ADAL" clId="{9311FC7F-A136-4A00-B8CD-82F1392DC858}" dt="2021-01-28T03:24:39.878" v="679"/>
        <pc:sldMkLst>
          <pc:docMk/>
          <pc:sldMk cId="3585415975" sldId="291"/>
        </pc:sldMkLst>
        <pc:spChg chg="mod">
          <ac:chgData name="Nikki Bisesi" userId="213567c6-d9db-451c-b76e-a40cdd8bbd70" providerId="ADAL" clId="{9311FC7F-A136-4A00-B8CD-82F1392DC858}" dt="2021-01-28T03:18:56.359" v="457" actId="20577"/>
          <ac:spMkLst>
            <pc:docMk/>
            <pc:sldMk cId="3585415975" sldId="291"/>
            <ac:spMk id="2" creationId="{4E6E2CF8-7A5A-48E6-9C44-C5E7EC029B10}"/>
          </ac:spMkLst>
        </pc:spChg>
        <pc:spChg chg="mod">
          <ac:chgData name="Nikki Bisesi" userId="213567c6-d9db-451c-b76e-a40cdd8bbd70" providerId="ADAL" clId="{9311FC7F-A136-4A00-B8CD-82F1392DC858}" dt="2021-01-28T03:19:18.062" v="514" actId="20577"/>
          <ac:spMkLst>
            <pc:docMk/>
            <pc:sldMk cId="3585415975" sldId="291"/>
            <ac:spMk id="3" creationId="{52ACE6C1-DCBF-45F6-AF84-B02738FADF4B}"/>
          </ac:spMkLst>
        </pc:spChg>
      </pc:sldChg>
      <pc:sldChg chg="modSp add modTransition">
        <pc:chgData name="Nikki Bisesi" userId="213567c6-d9db-451c-b76e-a40cdd8bbd70" providerId="ADAL" clId="{9311FC7F-A136-4A00-B8CD-82F1392DC858}" dt="2021-01-28T03:24:39.878" v="679"/>
        <pc:sldMkLst>
          <pc:docMk/>
          <pc:sldMk cId="2876039896" sldId="292"/>
        </pc:sldMkLst>
        <pc:spChg chg="mod">
          <ac:chgData name="Nikki Bisesi" userId="213567c6-d9db-451c-b76e-a40cdd8bbd70" providerId="ADAL" clId="{9311FC7F-A136-4A00-B8CD-82F1392DC858}" dt="2021-01-28T03:20:33.875" v="525"/>
          <ac:spMkLst>
            <pc:docMk/>
            <pc:sldMk cId="2876039896" sldId="292"/>
            <ac:spMk id="2" creationId="{4E6E2CF8-7A5A-48E6-9C44-C5E7EC029B10}"/>
          </ac:spMkLst>
        </pc:spChg>
        <pc:spChg chg="mod">
          <ac:chgData name="Nikki Bisesi" userId="213567c6-d9db-451c-b76e-a40cdd8bbd70" providerId="ADAL" clId="{9311FC7F-A136-4A00-B8CD-82F1392DC858}" dt="2021-01-28T03:21:32.571" v="647" actId="20577"/>
          <ac:spMkLst>
            <pc:docMk/>
            <pc:sldMk cId="2876039896" sldId="292"/>
            <ac:spMk id="3" creationId="{52ACE6C1-DCBF-45F6-AF84-B02738FADF4B}"/>
          </ac:spMkLst>
        </pc:spChg>
      </pc:sldChg>
      <pc:sldMasterChg chg="modTransition modSldLayout">
        <pc:chgData name="Nikki Bisesi" userId="213567c6-d9db-451c-b76e-a40cdd8bbd70" providerId="ADAL" clId="{9311FC7F-A136-4A00-B8CD-82F1392DC858}" dt="2021-01-28T03:24:39.878" v="679"/>
        <pc:sldMasterMkLst>
          <pc:docMk/>
          <pc:sldMasterMk cId="666903831" sldId="2147483648"/>
        </pc:sldMasterMkLst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2536498579" sldId="2147483649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3178661229" sldId="2147483650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834359881" sldId="2147483651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2606052697" sldId="2147483652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3692044611" sldId="2147483653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3255336552" sldId="2147483654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2138752811" sldId="2147483655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218678358" sldId="2147483656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3045220951" sldId="2147483657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3879530704" sldId="2147483658"/>
          </pc:sldLayoutMkLst>
        </pc:sldLayoutChg>
        <pc:sldLayoutChg chg="modTransition">
          <pc:chgData name="Nikki Bisesi" userId="213567c6-d9db-451c-b76e-a40cdd8bbd70" providerId="ADAL" clId="{9311FC7F-A136-4A00-B8CD-82F1392DC858}" dt="2021-01-28T03:24:39.878" v="679"/>
          <pc:sldLayoutMkLst>
            <pc:docMk/>
            <pc:sldMasterMk cId="666903831" sldId="2147483648"/>
            <pc:sldLayoutMk cId="2270227965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23.4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4140 555,'-72'-28,"-27"-7,-256-36,-7 30,278 32,-194-16,-218-26,346 26,85 12,-1 3,-92-2,-5 15,-193-4,200-14,91 7,0 2,-106 5,98 10,1 3,-127 39,-129 76,181-50,-12 4,223-113,88-28,273-69,173 8,1381-93,-1661 207,-227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2:09.2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2:20.0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23.4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4140 555,'-72'-28,"-27"-7,-256-36,-7 30,278 32,-194-16,-218-26,346 26,85 12,-1 3,-92-2,-5 15,-193-4,200-14,91 7,0 2,-106 5,98 10,1 3,-127 39,-129 76,181-50,-12 4,223-113,88-28,273-69,173 8,1381-93,-1661 207,-227 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41.53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1 686,'66'-2,"70"-10,-100 8,207-25,86-16,259-32,510-70,5-27,-747 102,-187 43,222-10,-218 26,533-27,-625 38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48.18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48.91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3965 321,'-2'-2,"-1"0,0 0,1 0,-1 0,0 0,0 0,0 1,0-1,0 1,0 0,-4-1,-11-4,-126-42,-2 6,-170-25,-620-39,-9 75,-192 73,1090-38,10-1,0-1,-45-4,72 0,0 0,1 0,-1-1,-9-5,-5-1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49.39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2721 45,'0'1,"0"0,-1 0,1 0,0-1,-1 1,1 0,-1 0,1 0,-1 0,1 0,-1 0,1-1,-1 1,0 0,0-1,1 1,-1 0,0-1,0 1,0-1,0 1,0-1,1 1,-2-1,-27 9,27-8,-46 7,0-2,-1-2,-64-3,51-1,-573-40,224 5,-814 18,1142 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8:00.31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7021 955,'140'10,"-60"-2,349 22,306 27,-518-35,-190-20,-22-3,-45-13,22 8,-160-46,-133-28,-122-12,-94-2,-1761-144,1871 229,113 21,240-7,1 3,0 2,-72 23,121-30,1 2,0 0,0 0,1 2,0-1,0 1,0 1,1 0,-18 17,22-19,-1 0,0 0,0-1,-1 0,0-1,1 1,-2-2,-14 5,-6-1,-42 5,64-11,-177 13,94-10,65 1,26-5,0 0,0 0,-1 0,1 0,0 0,0 0,-1 0,1 0,0 1,0-1,0 0,0 0,-1 0,1 0,0 0,0 1,0-1,0 0,0 0,-1 0,1 1,0-1,0 0,0 0,0 0,0 1,0-1,0 0,0 0,0 1,0-1,0 0,0 0,0 0,0 1,0-1,0 0,0 0,0 1,0-1,0 0,1 0,-1 0,0 1,0-1,0 0,0 0,0 0,0 0,1 1,-1-1,0 0,0 0,0 0,1 0,-1 0,0 1,0-1,18 11,1-1,0 0,26 9,203 74,166 17,163-2,129 11,86 19,754 181,-16 53,-1018-238,-168-36,-222-58,-269-82,-292-89,-292-67,-277-35,-205-16,-1170-141,-22 183,1618 191,235 24,234 11,252-9,55-5,16-1,28 1,0-2,57-2,268-11,178-11,119-3,1189-67,-399 17,-1313 69,93-8,-372 26,-167 16,-111 16,-875 118,1019-123,251-36,1-1,-1-1,-49-4,75 2,1-1,-1 0,1 0,-1 0,1 0,0 0,-1-1,1 1,0-1,0 0,-6-4,8 5,0-1,-1 1,1-1,0 1,0-1,0 0,0 1,1-1,-1 0,0 0,1 0,-1 0,1 1,-1-1,1 0,0-3,1-3,0 1,1 0,-1 0,1 0,1 1,-1-1,1 0,1 1,7-12,25-33,3 2,70-69,-75 83,117-123,148-158,-250 266,-49 49,1 1,-1 0,0 0,0-1,0 1,0 0,1 0,-1 0,0-1,0 1,1 0,-1 0,0 0,0 0,1-1,-1 1,0 0,0 0,1 0,-1 0,0 0,0 0,1 0,-1 0,0 0,1 0,-1 0,0 0,0 0,1 0,-1 0,0 0,1 0,-5 16,-43 77,-39 77,-201 483,269-605,-14 58,31-99,-1 0,1 0,1 0,-1 11,1-17,0 0,0 0,1 0,-1 0,0 0,0 0,0 0,1 0,-1 0,1 0,-1 0,1 0,-1 0,1 0,-1 0,1 0,0 0,-1-1,1 1,1 1,0-2,-1 1,0-1,0 0,0 0,0 1,1-1,-1 0,0 0,0 0,0 0,0-1,1 1,-1 0,0 0,0-1,0 1,0-1,2 0,3-2,0-1,0 0,11-8,30-34,-2-1,45-61,-64 77,386-504,-407 529,3-6,3-2,23-26,-32 38,1-1,0 0,0 1,0 0,0 0,0 0,0 0,1 0,-1 1,1 0,-1-1,1 1,-1 0,7 0,-7 1,0 0,0 1,0-1,0 1,0 0,0 0,-1 0,1 0,0 0,0 1,-1-1,1 1,-1-1,1 1,-1 0,0 0,0 0,3 4,5 7,0-1,10 22,-1-4,-4-11,0-1,2 0,0-1,0-1,2-1,0 0,1-1,0-1,1-2,23 11,1-3,0-3,0-2,2-1,53 7,-15-10,1-3,0-4,0-4,0-4,93-16,416-115,-186 5,-337 102,-2-2,-1-3,96-64,-142 82,-1 0,34-35,-48 42,-1 1,0-1,0 0,-1 0,-1-1,1 0,-1 0,-1 0,4-13,0-22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8:02.49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8252 3789,'-44'-29,"6"8,-79-32,-65-8,-133-23,-27 11,-3 15,-364-13,461 67,196 4,1 3,-1 2,1 3,-65 17,103-22,0 1,1 1,-1 0,1 0,0 1,1 1,0 0,0 0,0 1,-17 17,26-23,0 0,0 0,0 0,1 1,-1-1,1 0,-1 1,1-1,0 1,0-1,0 1,1-1,-1 1,0 0,1-1,0 1,-1 3,2-4,-1-1,0 1,1-1,0 1,-1-1,1 1,0-1,-1 0,1 1,0-1,0 0,0 0,2 2,1 0,-1 0,1 0,0-1,0 0,0 0,6 2,18 5,1-1,57 8,176 14,120 10,109 17,78 12,678 108,-744-104,-39-4,-97-10,-105-18,-241-38,0 0,0-2,0 0,39-5,-59 4,1 0,0 0,-1-1,1 1,-1-1,1 0,-1 1,1-1,-1 0,0 0,1 0,-1 0,0 0,0 0,1 0,-1 0,1-2,-1 1,-1 1,1 0,-1-1,0 1,0 0,0-1,1 1,-1-1,0 1,-1 0,1-1,0 1,0-1,-1 1,1 0,0-1,-1 1,1 0,-2-2,-5-8,-1-1,0 1,-1 1,0-1,0 1,-1 1,-12-9,-156-112,-85-31,-75-21,66 50,-362-123,422 187,-2 9,-317-45,282 80,192 21,0 2,0 3,-88 13,121-10,1 1,-1 0,1 2,1 1,-1 0,2 2,-1 0,1 2,1 0,-33 29,41-32,-122 104,115-100,1 1,1 0,0 2,1 0,-25 34,9-10,-1-2,-50 44,65-70,17-13,1 0,-1 0,1 0,0 0,-1 0,1 0,-1 0,1 0,-1 0,1 0,-1 0,1 0,0 0,-1-1,1 1,-1 0,1 0,-1 0,1-1,0 1,-1 0,1 0,0-1,-1 1,0-1,0-2,-1 0,1 0,0-1,0 1,0 0,0-1,1 1,-1-1,1-5,-5-344,7 227,-1 78,-2-261,-20 4,13 236,-3 0,-3 0,-29-86,20 82,20 57,-2 0,1 1,-2 0,0 0,-1 0,-1 1,0 0,-14-18,-13-14,-47-78,79 120,0-1,0 0,0 0,0-1,-2-7,5 11,-1 0,1 1,0-1,-1 0,1 0,0 0,0 1,0-1,0 0,1 0,-1 0,0 1,1-1,-1 0,1 1,0-1,0 0,-1 1,1-1,1-1,3-1,-1 0,0 0,1 0,0 1,0-1,0 1,0 0,1 1,-1 0,11-4,36-10,59-10,164-24,103-10,79-3,895-48,0 146,-895 20,-77 7,-78 0,-75-2,-4 15,-173-53,0 1,53 35,-36-19,2-2,2-4,79 26,228 50,747 119,-783-165,227 31,-13-43,-664-53,-94-4,-266-26,-240-35,-273-62,-280-72,-273-69,-182-44,-52-1,115 38,220 54,272 53,293 48,273 42,228 29,79 9,278 41,-4-1,13 4,7 3,31 20,12 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8:03.49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10679 4515,'-8'-15,"-1"1,-1 0,-1 1,0 0,0 0,-1 1,-16-11,1-1,-179-146,-133-79,-134-77,-156-86,-177-94,-134-40,-98 12,299 203,-914-275,921 392,-1024-163,1218 305,178 44,298 26,-88 9,135-6,1 1,0 1,-1 0,-14 6,26-8,1 0,-1 0,1 1,-1-1,1 0,0 1,-1 0,1-1,0 1,0 0,0 0,1 0,-1 0,0 0,1 1,-1-1,1 0,0 1,0-1,0 1,0 0,0-1,1 1,-2 5,2-1,1 1,-1-1,1 1,0-1,1 1,0-1,3 9,25 53,-25-57,118 212,21-9,-40-70,6-5,6-5,6-6,6-4,4-7,154 106,194 78,121 6,135-6,161-9,179-6,1304 190,37-152,-1360-225,-129-36,-131-24,-129-18,-135-11,-133-9,-122-3,-238 1,-1 1,41 6,-79-7,0 0,0 0,0 1,0-1,0 0,0 0,0 0,0 1,0-1,0 1,0-1,0 1,-1-1,1 1,0-1,0 1,0 0,-1-1,1 1,0 0,-1-1,1 1,-1 0,1 0,0 2,-1-2,-1 1,0-1,1 0,-1 1,0-1,0 0,0 1,0-1,0 0,0 0,0 0,0 0,0 0,0 0,-1 0,1 0,0 0,-3 0,-38 20,-85 29,-186 56,-117 38,-617 198,519-180,58-12,97-26,105-29,-21 25,225-89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41.53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1 686,'66'-2,"70"-10,-100 8,207-25,86-16,259-32,510-70,5-27,-747 102,-187 43,222-10,-218 26,533-27,-625 38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8:17.96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4416 393,'0'-2,"3"-6,12 2,14 4,-1 0,1 2,42 6,1 0,171 7,85 4,77 9,1832 138,-1982-145,-239-18,-1 1,0 0,0 1,0 1,-1 0,1 1,-1 1,0 0,-1 1,25 16,-12-7,1-2,1 0,0-2,49 14,128 23,-167-41,160 34,311 61,6-40,-494-62,33-1,-53 0,0 0,0 0,-1 0,1 0,0-1,0 1,-1 0,1 0,0 0,0-1,-1 1,1 0,0-1,-1 1,1-1,-1 1,1-1,1 0,-3 0,1 1,0-1,0 0,-1 1,1-1,0 1,0-1,-1 0,1 1,-1-1,1 1,-1-1,1 1,-1-1,1 1,-1 0,1-1,-1 1,1 0,-1-1,1 1,-1 0,0 0,0-1,-30-12,-1 1,-33-7,-206-46,-135-7,-108 7,-976-32,0 75,1057 24,96 8,91 3,-85 14,297-24,-14 0,39-4,17-3,77-15,120-15,118-13,10 0,479-72,-26-30,-752 141,0-1,37-15,-61 17,-9 2,-3 4,0 0,0 0,1 0,-1 1,0-1,0 1,0-1,-1 1,1 0,0-1,-2 1,-42-1,-58 7,-141 21,-219 40,-140 18,412-58,191-27,1 0,0 0,-1 0,1 1,0-1,-1 0,1 0,0 0,-1 0,1 0,-1 0,1 0,0 0,-1 0,1 0,0 0,-1 0,1 0,0 0,-1-1,1 1,0 0,-1 0,1 0,0 0,-1-1,1 1,0 0,-1 0,1-1,0 1,0 0,-1 0,1-1,0 1,0 0,0-1,0 1,-1 0,1-1,-5-6,-3 4,-1 1,1-1,-1 1,0 1,1 0,-1 0,0 0,0 1,-10 2,-3-2,-349 11,267-6,67-3,30-1,11 1,184 17,349 15,342 6,262-6,109-8,-56-15,-160-10,-227-7,-249-7,-226-2,-176 1,-127 7,-29 7,0 0,0 0,-1 0,1 0,0 0,0 0,0 0,0 0,0 0,0 0,0 0,-1 0,1 0,0 0,0 0,0 0,0-1,0 1,0 0,0 0,0 0,0 0,0 0,0 0,0 0,0 0,0-1,0 1,-1 0,1 0,0 0,0 0,0 0,0 0,0-1,0 1,0 0,1 0,-1 0,0 0,0 0,0 0,0 0,0 0,0-1,0 1,0 0,0 0,0 0,0 0,0 0,0 0,0 0,0 0,1 0,-1 0,0-1,0 1,0 0,0 0,0 0,0 0,0 0,1 0,-45-8,30 7,-327-40,38 20,-90 6,-783-1,1 64,867-20,86 3,78-3,100-16,35-7,8 0,4-4,-1 1,1-1,-1-1,1 1,0 0,-1 0,1-1,4 1,61 5,244 2,220-3,183-5,113-8,-158 1,1686-25,-1976 20,-271 3,-101 9,0-1,0-1,0 0,11-4,-18 6,-1 0,0 0,0 0,0 0,1 0,-1 0,0 0,0 0,0 0,1-1,-1 1,0 0,0 0,0 0,0 0,1-1,-1 1,0 0,0 0,0 0,0-1,0 1,0 0,0 0,0 0,0-1,1 1,-1 0,0 0,0-1,0 1,0 0,0 0,0 0,-1-1,-9-6,-51-9,-222-27,-208-14,-193-5,-159 6,-2454-41,2829 94,195 4,219 0,49 0,15-1,182 3,232-1,166 0,380-2,671 4,-1235 4,-143 10,-245-16,0 1,0 0,0 1,31 11,-49-15,1 0,0 1,-1-1,1 0,-1 0,1 1,0-1,-1 1,1-1,-1 0,1 1,-1-1,1 1,-1-1,1 1,-1-1,0 1,1 0,-1-1,0 1,1-1,-1 1,0 0,0-1,0 1,1 0,-1 0,-1 0,1 0,-1 0,0 0,0 0,1 0,-1 0,0 0,0 0,0 0,0-1,0 1,0 0,0-1,0 1,0 0,0-1,-2 1,-25 9,-1-2,-33 6,-156 27,-86-1,-280 8,-5-19,467-24,-32 6,141-8,11-1,37 5,189 10,191 16,134 23,1156 161,-1345-166,-153-15,-354-56,-145-21,-117-14,-89-9,-2428-156,2793 218,128 2,19 2,81 4,262 15,204 18,147 23,1013 113,-1205-121,-457-48,357 34,-280-35,-128-5,-1 0,0 0,0-1,0 0,0 0,13-4,-19 4,-1 1,0 0,0 0,1 0,-1 0,0 0,0 0,1-1,-1 1,0 0,0 0,0 0,1-1,-1 1,0 0,0 0,0 0,0-1,0 1,0 0,1 0,-1-1,0 1,0 0,0 0,0-1,0 1,0 0,0-1,0 1,0 0,0 0,0-1,0 1,0 0,-1 0,1-1,0 1,0 0,-15-12,-4 4,1 0,-30-6,-324-63,-211-15,-168-5,-1321-86,28 92,2438 110,174 5,128 8,35 10,-69 0,-136-5,-160-5,-168-5,-194-27,0 1,0 0,1 0,-1 1,8 3,-12-5,0 0,0 0,0 0,0 0,0 0,0 0,0 0,0 0,0 1,0-1,0 0,1 0,-1 0,0 0,0 0,0 0,0 0,0 0,0 0,0 0,0 1,0-1,0 0,0 0,0 0,0 0,0 0,0 0,0 0,0 0,0 0,0 1,0-1,0 0,0 0,0 0,0 0,0 0,0 0,0 0,-1 0,1 0,0 1,0-1,0 0,0 0,0 0,0 0,0 0,0 0,0 0,-11 3,-133 2,-141-8,-124-5,-101 1,-974-3,10 37,1380-22,90-3,12-1,49 1,163 0,117-2,958-47,-767 21,-403 25,-122 1,0 0,0 0,0 1,1 0,-1-1,0 1,3 2,-5-3,-1 0,0 0,1 0,-1 0,0 1,1-1,-1 0,0 0,0 1,1-1,-1 0,0 0,0 1,1-1,-1 0,0 1,0-1,0 0,0 1,1-1,-1 0,0 1,0-1,0 0,0 1,0-1,0 1,0-1,0 0,0 1,0-1,0 0,0 1,-2 2,0 0,0 0,-1 0,1-1,0 1,-1-1,0 0,-5 4,-10 12,18-18,-1 1,1-1,0 1,0-1,0 0,0 1,0-1,0 1,0-1,0 1,0-1,0 1,0-1,0 1,0-1,1 0,-1 1,0-1,0 1,0-1,1 0,-1 1,0-1,0 1,1-1,-1 0,1 1,0 0,1 0,0 1,0-1,0 0,0-1,0 1,0 0,0 0,2 0,18 3,1-2,39 1,375-22,-253 6,433-17,-606 30,0 0,0-2,0 1,16-5,-29 3,-11 0,-47-4,-182-13,-150-11,-114-3,-1404-42,1795 77,109-1,0 0,0 0,0 1,0 0,0 0,0 0,-8 4,14-5,0 0,-1 0,1 1,0-1,0 0,0 0,0 0,-1 0,1 1,0-1,0 0,0 0,0 0,0 1,0-1,0 0,-1 0,1 1,0-1,0 0,0 0,0 1,0-1,0 0,0 0,0 0,0 1,0-1,0 0,1 0,-1 1,0-1,0 0,0 0,0 0,0 1,0-1,0 0,1 0,-1 0,0 1,0-1,1 0,18 13,13 0,37 10,373 93,244 50,153 35,1667 422,-1955-476,-230-46,-307-96,0 1,24 13,-29-9,-9-9,0-1,-1 0,1 0,0 1,0-1,0 0,0 1,0-1,0 0,0 0,0 1,0-1,-1 0,1 0,0 0,0 1,0-1,-1 0,1 0,0 0,0 1,0-1,-1 0,1 0,0 0,0 0,-1 0,1 0,0 0,-1 1,1-1,-1 0,-6 1,-1 0,0-1,0 1,-16-3,-87-10,-254-48,-145-37,-88-17,-2119-253,2166 326,116 13,136 9,213 13,74 5,18 1,142 10,234 18,148 16,1139 70,-1338-110,-312-5,0 0,31-7,-37 1,-13 6,1 1,-1 0,0 0,0-1,0 1,0 0,0-1,0 1,0 0,0 0,0-1,0 1,0 0,0-1,0 1,0 0,0 0,0-1,-1 1,1 0,0 0,0-1,0 1,0 0,0 0,-1-1,1 1,0 0,0 0,0 0,-1-1,1 1,0 0,-6-3,1 0,-1 0,0 0,0 1,-11-3,-65-16,-257-38,-156-12,-1162-89,1300 129,305 26,-96-22,143 26,1-1,-1 1,1-1,0 0,0 0,0 0,0-1,0 0,-5-3,8 5,1 0,-1 0,1 1,-1-1,0 0,1 0,-1 0,1 0,0 0,-1 1,1-1,0 0,0 0,-1 0,1 0,0 0,0 0,0 0,0 0,0 0,0 0,0 0,1 0,-1 0,0 0,1-2,3-2,0 1,0-1,0 1,1-1,-1 1,1 1,0-1,0 1,0-1,1 2,6-4,31-14,67-21,60-10,-161 48,703-192,-413 118,-155 42,-100 19,-70 23,-38 15,62-21,0-1,0 1,1 0,-1 0,0 0,1 0,-1 0,1 0,-1 0,1 0,0 1,-1-1,1 1,-2 1,3-2,0 0,0 0,0-1,0 1,0 0,0-1,0 1,0 0,0 0,0-1,0 1,0 0,1-1,-1 1,0 0,1-1,-1 1,0 0,1-1,-1 1,1-1,-1 1,0-1,1 1,0-1,-1 1,2 0,8 6,2 0,-1-1,1-1,0 0,13 4,231 67,181 33,150 18,1845 265,-2215-365,-202-27,-15 0,0 0,0 0,0 0,0 0,0 0,0 0,-1 0,1 0,0 0,0 0,0 0,0 0,0 0,0 0,0 0,0-1,0 1,0 0,0 0,0 0,0 0,0 0,0 0,0 0,0 0,0 0,0 0,0 0,0 0,0 0,0 0,0-1,0 1,0 0,0 0,0 0,0 0,0 0,0 0,0 0,0 0,0 0,0 0,0 0,0 0,0 0,0 0,0-1,0 1,0 0,0 0,0 0,-49-15,-226-58,-189-51,-135-30,-1093-185,-19 173,1546 162,146 6,37 2,104 17,449 76,-537-92,39 12,-67-13,-10 0,-40 2,-213 2,-253-4,-276-10,-308-31,-225-30,-71-18,57-8,173 9,248 20,269 27,240 20,213 16,174 4,16-3,0 0,0 0,0 0,0 0,0 0,-1 0,1 0,0 0,0 0,0 1,0-1,0 0,0 0,-1 0,1 0,0 0,0 0,0 0,0 0,0 0,0 0,0 1,-1-1,1 0,0 0,0 0,0 0,0 0,0 0,0 1,0-1,0 0,0 0,0 0,0 0,0 0,0 0,0 1,0-1,0 0,0 0,0 0,0 1,3 0,-1 1,1-1,0 1,0-1,0 0,0 0,0 0,6 0,204 35,192 15,178 12,157 21,3160 423,-3515-445,-319-49,79 25,-141-37,1 1,-1-1,1 1,-1 0,1 0,-1 0,0 1,0-1,0 1,-1 0,1 0,-1 0,5 6,-8-8,0 0,1 0,-1 0,0 0,1 0,-1 0,0 1,0-1,0 0,0 0,0 0,-1 0,1 0,0 1,0-1,-1 0,1 0,-1 0,1 0,-1 0,1 0,-1 0,0 0,1 0,-1 0,0 0,0-1,1 1,-1 0,0 0,-2 0,-8 7,-1-2,-1 1,1-1,-1-1,0 0,-16 3,-154 28,267-60,415-90,-477 109,-1 0,0-2,28-12,-48 19,-1 0,1 0,-1 0,1 0,-1-1,0 1,1 0,-1 0,0 0,1-1,-1 1,0 0,1-1,-1 1,0 0,1-1,-1 1,0 0,0-1,1 1,-1 0,0-1,0 1,0-1,0 1,0 0,1-1,-1 1,0-1,0 1,0-1,0 1,0 0,0-1,0 1,-1-1,1 1,0-1,0 1,0 0,0-1,0 1,-1-1,1 1,0 0,0-1,-1 1,0-1,-3-2,0 1,-1-1,1 1,-1 0,0 1,0-1,-8-1,-258-40,-234-10,-167 3,-63 17,38 20,119 13,164 8,245 0,163-5,22-1,100 4,332 1,266-2,173-2,47-1,-69-2,-146 0,-183 1,-185 6,-175 4,-175-11,1 0,0 0,0 0,0 0,0 1,0-1,-1 1,1 0,0-1,-1 1,1 0,2 1,-4-1,-1 0,1-1,-1 1,1 0,-1-1,1 1,-1-1,1 1,-1 0,1-1,-1 1,0-1,1 0,-1 1,0-1,1 0,-1 1,0-1,0 0,1 0,-1 1,0-1,0 0,1 0,-2 0,-48 12,-65 7,-221 18,-181 7,-186-3,-149-16,-1135-39,402-4,1052 23,222 2,248-8,57-1,16 0,201-10,253-1,212-2,146-8,-427 12,951-26,-18 27,-947 22,-350-11,1 2,-1 2,58 15,-87-20,0 1,0 0,0-1,0 1,-1 0,1 0,0 1,0-1,-1 0,1 0,0 1,-1-1,0 1,3 2,-4-3,0 0,0 0,1 0,-1-1,0 1,0 0,0 0,0 0,0 0,0 0,-1-1,1 1,0 0,0 0,-1 0,1-1,0 1,-1 0,1 0,0-1,-1 1,1 0,-1 0,0-1,1 1,-2 0,-8 7,-1-1,0 0,0-1,0 0,-1-1,-15 5,-263 76,-7-23,262-59,64-16,43-13,2 2,1 4,0 3,103-9,12 17,65 6,434 39,-7 37,-565-58,-90-9,-27-5,-6 0,-40 2,-442-3,300-3,-440-20,472 3,143 18,0-1,1-1,0-1,-1 1,-16-9,28 11,1 1,-1 0,0 0,1-1,-1 1,1 0,-1-1,1 1,0-1,-1 1,1-1,-1 1,1-1,0 1,-1-1,1 1,0-1,0 1,-1-1,1 1,0-1,0 0,0 1,0-1,0 1,0-1,0 0,0 1,0-1,0 0,1-1,0 1,0 0,0-1,0 1,0 0,0 0,0 0,1 0,-1 0,0 0,1 0,-1 0,1 0,2 0,29-12,69-16,139-28,-90 21,757-193,-853 213,-23 8,1-1,59-28,-82 28,-10 9,0 0,0-1,0 1,0 0,0-1,-1 1,1 0,0 0,0 0,0-1,-1 1,1 0,0 0,0-1,0 1,-1 0,1 0,0 0,-1 0,1 0,0 0,0-1,-1 1,1 0,0 0,-1 0,1 0,0 0,0 0,-1 0,1 0,0 0,-1 0,-18 1,-35 4,-1213 221,1259-224,15-3,26-6,43-11,8-4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2:09.2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2:20.0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1:09.0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2:04.95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1:09.0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2:04.95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5:14.3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5:16.43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5:16.7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48.18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5:14.3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5:16.43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5:16.7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3:25.9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3:26.4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3:27.2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3:03:27.5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0,'7'7,"9"16,9 12,1 7,-5-4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48.91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3965 321,'-2'-2,"-1"0,0 0,1 0,-1 0,0 0,0 0,0 1,0-1,0 1,0 0,-4-1,-11-4,-126-42,-2 6,-170-25,-620-39,-9 75,-192 73,1090-38,10-1,0-1,-45-4,72 0,0 0,1 0,-1-1,-9-5,-5-1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7:49.39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2721 45,'0'1,"0"0,-1 0,1 0,0-1,-1 1,1 0,-1 0,1 0,-1 0,1 0,-1 0,1-1,-1 1,0 0,0-1,1 1,-1 0,0-1,0 1,0-1,0 1,0-1,1 1,-2-1,-27 9,27-8,-46 7,0-2,-1-2,-64-3,51-1,-573-40,224 5,-814 18,1142 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8:00.31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7021 955,'140'10,"-60"-2,349 22,306 27,-518-35,-190-20,-22-3,-45-13,22 8,-160-46,-133-28,-122-12,-94-2,-1761-144,1871 229,113 21,240-7,1 3,0 2,-72 23,121-30,1 2,0 0,0 0,1 2,0-1,0 1,0 1,1 0,-18 17,22-19,-1 0,0 0,0-1,-1 0,0-1,1 1,-2-2,-14 5,-6-1,-42 5,64-11,-177 13,94-10,65 1,26-5,0 0,0 0,-1 0,1 0,0 0,0 0,-1 0,1 0,0 1,0-1,0 0,0 0,-1 0,1 0,0 0,0 1,0-1,0 0,0 0,-1 0,1 1,0-1,0 0,0 0,0 0,0 1,0-1,0 0,0 0,0 1,0-1,0 0,0 0,0 0,0 1,0-1,0 0,0 0,0 1,0-1,0 0,1 0,-1 0,0 1,0-1,0 0,0 0,0 0,0 0,1 1,-1-1,0 0,0 0,0 0,1 0,-1 0,0 1,0-1,18 11,1-1,0 0,26 9,203 74,166 17,163-2,129 11,86 19,754 181,-16 53,-1018-238,-168-36,-222-58,-269-82,-292-89,-292-67,-277-35,-205-16,-1170-141,-22 183,1618 191,235 24,234 11,252-9,55-5,16-1,28 1,0-2,57-2,268-11,178-11,119-3,1189-67,-399 17,-1313 69,93-8,-372 26,-167 16,-111 16,-875 118,1019-123,251-36,1-1,-1-1,-49-4,75 2,1-1,-1 0,1 0,-1 0,1 0,0 0,-1-1,1 1,0-1,0 0,-6-4,8 5,0-1,-1 1,1-1,0 1,0-1,0 0,0 1,1-1,-1 0,0 0,1 0,-1 0,1 1,-1-1,1 0,0-3,1-3,0 1,1 0,-1 0,1 0,1 1,-1-1,1 0,1 1,7-12,25-33,3 2,70-69,-75 83,117-123,148-158,-250 266,-49 49,1 1,-1 0,0 0,0-1,0 1,0 0,1 0,-1 0,0-1,0 1,1 0,-1 0,0 0,0 0,1-1,-1 1,0 0,0 0,1 0,-1 0,0 0,0 0,1 0,-1 0,0 0,1 0,-1 0,0 0,0 0,1 0,-1 0,0 0,1 0,-5 16,-43 77,-39 77,-201 483,269-605,-14 58,31-99,-1 0,1 0,1 0,-1 11,1-17,0 0,0 0,1 0,-1 0,0 0,0 0,0 0,1 0,-1 0,1 0,-1 0,1 0,-1 0,1 0,-1 0,1 0,0 0,-1-1,1 1,1 1,0-2,-1 1,0-1,0 0,0 0,0 1,1-1,-1 0,0 0,0 0,0 0,0-1,1 1,-1 0,0 0,0-1,0 1,0-1,2 0,3-2,0-1,0 0,11-8,30-34,-2-1,45-61,-64 77,386-504,-407 529,3-6,3-2,23-26,-32 38,1-1,0 0,0 1,0 0,0 0,0 0,0 0,1 0,-1 1,1 0,-1-1,1 1,-1 0,7 0,-7 1,0 0,0 1,0-1,0 1,0 0,0 0,-1 0,1 0,0 0,0 1,-1-1,1 1,-1-1,1 1,-1 0,0 0,0 0,3 4,5 7,0-1,10 22,-1-4,-4-11,0-1,2 0,0-1,0-1,2-1,0 0,1-1,0-1,1-2,23 11,1-3,0-3,0-2,2-1,53 7,-15-10,1-3,0-4,0-4,0-4,93-16,416-115,-186 5,-337 102,-2-2,-1-3,96-64,-142 82,-1 0,34-35,-48 42,-1 1,0-1,0 0,-1 0,-1-1,1 0,-1 0,-1 0,4-13,0-22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8:02.49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8252 3789,'-44'-29,"6"8,-79-32,-65-8,-133-23,-27 11,-3 15,-364-13,461 67,196 4,1 3,-1 2,1 3,-65 17,103-22,0 1,1 1,-1 0,1 0,0 1,1 1,0 0,0 0,0 1,-17 17,26-23,0 0,0 0,0 0,1 1,-1-1,1 0,-1 1,1-1,0 1,0-1,0 1,1-1,-1 1,0 0,1-1,0 1,-1 3,2-4,-1-1,0 1,1-1,0 1,-1-1,1 1,0-1,-1 0,1 1,0-1,0 0,0 0,2 2,1 0,-1 0,1 0,0-1,0 0,0 0,6 2,18 5,1-1,57 8,176 14,120 10,109 17,78 12,678 108,-744-104,-39-4,-97-10,-105-18,-241-38,0 0,0-2,0 0,39-5,-59 4,1 0,0 0,-1-1,1 1,-1-1,1 0,-1 1,1-1,-1 0,0 0,1 0,-1 0,0 0,0 0,1 0,-1 0,1-2,-1 1,-1 1,1 0,-1-1,0 1,0 0,0-1,1 1,-1-1,0 1,-1 0,1-1,0 1,0-1,-1 1,1 0,0-1,-1 1,1 0,-2-2,-5-8,-1-1,0 1,-1 1,0-1,0 1,-1 1,-12-9,-156-112,-85-31,-75-21,66 50,-362-123,422 187,-2 9,-317-45,282 80,192 21,0 2,0 3,-88 13,121-10,1 1,-1 0,1 2,1 1,-1 0,2 2,-1 0,1 2,1 0,-33 29,41-32,-122 104,115-100,1 1,1 0,0 2,1 0,-25 34,9-10,-1-2,-50 44,65-70,17-13,1 0,-1 0,1 0,0 0,-1 0,1 0,-1 0,1 0,-1 0,1 0,-1 0,1 0,0 0,-1-1,1 1,-1 0,1 0,-1 0,1-1,0 1,-1 0,1 0,0-1,-1 1,0-1,0-2,-1 0,1 0,0-1,0 1,0 0,0-1,1 1,-1-1,1-5,-5-344,7 227,-1 78,-2-261,-20 4,13 236,-3 0,-3 0,-29-86,20 82,20 57,-2 0,1 1,-2 0,0 0,-1 0,-1 1,0 0,-14-18,-13-14,-47-78,79 120,0-1,0 0,0 0,0-1,-2-7,5 11,-1 0,1 1,0-1,-1 0,1 0,0 0,0 1,0-1,0 0,1 0,-1 0,0 1,1-1,-1 0,1 1,0-1,0 0,-1 1,1-1,1-1,3-1,-1 0,0 0,1 0,0 1,0-1,0 1,0 0,1 1,-1 0,11-4,36-10,59-10,164-24,103-10,79-3,895-48,0 146,-895 20,-77 7,-78 0,-75-2,-4 15,-173-53,0 1,53 35,-36-19,2-2,2-4,79 26,228 50,747 119,-783-165,227 31,-13-43,-664-53,-94-4,-266-26,-240-35,-273-62,-280-72,-273-69,-182-44,-52-1,115 38,220 54,272 53,293 48,273 42,228 29,79 9,278 41,-4-1,13 4,7 3,31 20,12 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8:03.49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10679 4515,'-8'-15,"-1"1,-1 0,-1 1,0 0,0 0,-1 1,-16-11,1-1,-179-146,-133-79,-134-77,-156-86,-177-94,-134-40,-98 12,299 203,-914-275,921 392,-1024-163,1218 305,178 44,298 26,-88 9,135-6,1 1,0 1,-1 0,-14 6,26-8,1 0,-1 0,1 1,-1-1,1 0,0 1,-1 0,1-1,0 1,0 0,0 0,1 0,-1 0,0 0,1 1,-1-1,1 0,0 1,0-1,0 1,0 0,0-1,1 1,-2 5,2-1,1 1,-1-1,1 1,0-1,1 1,0-1,3 9,25 53,-25-57,118 212,21-9,-40-70,6-5,6-5,6-6,6-4,4-7,154 106,194 78,121 6,135-6,161-9,179-6,1304 190,37-152,-1360-225,-129-36,-131-24,-129-18,-135-11,-133-9,-122-3,-238 1,-1 1,41 6,-79-7,0 0,0 0,0 1,0-1,0 0,0 0,0 0,0 1,0-1,0 1,0-1,0 1,-1-1,1 1,0-1,0 1,0 0,-1-1,1 1,0 0,-1-1,1 1,-1 0,1 0,0 2,-1-2,-1 1,0-1,1 0,-1 1,0-1,0 0,0 1,0-1,0 0,0 0,0 0,0 0,0 0,0 0,-1 0,1 0,0 0,-3 0,-38 20,-85 29,-186 56,-117 38,-617 198,519-180,58-12,97-26,105-29,-21 25,225-89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02:58:17.96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4416 393,'0'-2,"3"-6,12 2,14 4,-1 0,1 2,42 6,1 0,171 7,85 4,77 9,1832 138,-1982-145,-239-18,-1 1,0 0,0 1,0 1,-1 0,1 1,-1 1,0 0,-1 1,25 16,-12-7,1-2,1 0,0-2,49 14,128 23,-167-41,160 34,311 61,6-40,-494-62,33-1,-53 0,0 0,0 0,-1 0,1 0,0-1,0 1,-1 0,1 0,0 0,0-1,-1 1,1 0,0-1,-1 1,1-1,-1 1,1-1,1 0,-3 0,1 1,0-1,0 0,-1 1,1-1,0 1,0-1,-1 0,1 1,-1-1,1 1,-1-1,1 1,-1-1,1 1,-1 0,1-1,-1 1,1 0,-1-1,1 1,-1 0,0 0,0-1,-30-12,-1 1,-33-7,-206-46,-135-7,-108 7,-976-32,0 75,1057 24,96 8,91 3,-85 14,297-24,-14 0,39-4,17-3,77-15,120-15,118-13,10 0,479-72,-26-30,-752 141,0-1,37-15,-61 17,-9 2,-3 4,0 0,0 0,1 0,-1 1,0-1,0 1,0-1,-1 1,1 0,0-1,-2 1,-42-1,-58 7,-141 21,-219 40,-140 18,412-58,191-27,1 0,0 0,-1 0,1 1,0-1,-1 0,1 0,0 0,-1 0,1 0,-1 0,1 0,0 0,-1 0,1 0,0 0,-1 0,1 0,0 0,-1-1,1 1,0 0,-1 0,1 0,0 0,-1-1,1 1,0 0,-1 0,1-1,0 1,0 0,-1 0,1-1,0 1,0 0,0-1,0 1,-1 0,1-1,-5-6,-3 4,-1 1,1-1,-1 1,0 1,1 0,-1 0,0 0,0 1,-10 2,-3-2,-349 11,267-6,67-3,30-1,11 1,184 17,349 15,342 6,262-6,109-8,-56-15,-160-10,-227-7,-249-7,-226-2,-176 1,-127 7,-29 7,0 0,0 0,-1 0,1 0,0 0,0 0,0 0,0 0,0 0,0 0,0 0,-1 0,1 0,0 0,0 0,0 0,0-1,0 1,0 0,0 0,0 0,0 0,0 0,0 0,0 0,0 0,0-1,0 1,-1 0,1 0,0 0,0 0,0 0,0 0,0-1,0 1,0 0,1 0,-1 0,0 0,0 0,0 0,0 0,0 0,0-1,0 1,0 0,0 0,0 0,0 0,0 0,0 0,0 0,0 0,1 0,-1 0,0-1,0 1,0 0,0 0,0 0,0 0,0 0,1 0,-45-8,30 7,-327-40,38 20,-90 6,-783-1,1 64,867-20,86 3,78-3,100-16,35-7,8 0,4-4,-1 1,1-1,-1-1,1 1,0 0,-1 0,1-1,4 1,61 5,244 2,220-3,183-5,113-8,-158 1,1686-25,-1976 20,-271 3,-101 9,0-1,0-1,0 0,11-4,-18 6,-1 0,0 0,0 0,0 0,1 0,-1 0,0 0,0 0,0 0,1-1,-1 1,0 0,0 0,0 0,0 0,1-1,-1 1,0 0,0 0,0 0,0-1,0 1,0 0,0 0,0 0,0-1,1 1,-1 0,0 0,0-1,0 1,0 0,0 0,0 0,-1-1,-9-6,-51-9,-222-27,-208-14,-193-5,-159 6,-2454-41,2829 94,195 4,219 0,49 0,15-1,182 3,232-1,166 0,380-2,671 4,-1235 4,-143 10,-245-16,0 1,0 0,0 1,31 11,-49-15,1 0,0 1,-1-1,1 0,-1 0,1 1,0-1,-1 1,1-1,-1 0,1 1,-1-1,1 1,-1-1,1 1,-1-1,0 1,1 0,-1-1,0 1,1-1,-1 1,0 0,0-1,0 1,1 0,-1 0,-1 0,1 0,-1 0,0 0,0 0,1 0,-1 0,0 0,0 0,0 0,0-1,0 1,0 0,0-1,0 1,0 0,0-1,-2 1,-25 9,-1-2,-33 6,-156 27,-86-1,-280 8,-5-19,467-24,-32 6,141-8,11-1,37 5,189 10,191 16,134 23,1156 161,-1345-166,-153-15,-354-56,-145-21,-117-14,-89-9,-2428-156,2793 218,128 2,19 2,81 4,262 15,204 18,147 23,1013 113,-1205-121,-457-48,357 34,-280-35,-128-5,-1 0,0 0,0-1,0 0,0 0,13-4,-19 4,-1 1,0 0,0 0,1 0,-1 0,0 0,0 0,1-1,-1 1,0 0,0 0,0 0,1-1,-1 1,0 0,0 0,0 0,0-1,0 1,0 0,1 0,-1-1,0 1,0 0,0 0,0-1,0 1,0 0,0-1,0 1,0 0,0 0,0-1,0 1,0 0,-1 0,1-1,0 1,0 0,-15-12,-4 4,1 0,-30-6,-324-63,-211-15,-168-5,-1321-86,28 92,2438 110,174 5,128 8,35 10,-69 0,-136-5,-160-5,-168-5,-194-27,0 1,0 0,1 0,-1 1,8 3,-12-5,0 0,0 0,0 0,0 0,0 0,0 0,0 0,0 0,0 1,0-1,0 0,1 0,-1 0,0 0,0 0,0 0,0 0,0 0,0 0,0 0,0 1,0-1,0 0,0 0,0 0,0 0,0 0,0 0,0 0,0 0,0 0,0 1,0-1,0 0,0 0,0 0,0 0,0 0,0 0,0 0,-1 0,1 0,0 1,0-1,0 0,0 0,0 0,0 0,0 0,0 0,0 0,-11 3,-133 2,-141-8,-124-5,-101 1,-974-3,10 37,1380-22,90-3,12-1,49 1,163 0,117-2,958-47,-767 21,-403 25,-122 1,0 0,0 0,0 1,1 0,-1-1,0 1,3 2,-5-3,-1 0,0 0,1 0,-1 0,0 1,1-1,-1 0,0 0,0 1,1-1,-1 0,0 0,0 1,1-1,-1 0,0 1,0-1,0 0,0 1,1-1,-1 0,0 1,0-1,0 0,0 1,0-1,0 1,0-1,0 0,0 1,0-1,0 0,0 1,-2 2,0 0,0 0,-1 0,1-1,0 1,-1-1,0 0,-5 4,-10 12,18-18,-1 1,1-1,0 1,0-1,0 0,0 1,0-1,0 1,0-1,0 1,0-1,0 1,0-1,0 1,0-1,1 0,-1 1,0-1,0 1,0-1,1 0,-1 1,0-1,0 1,1-1,-1 0,1 1,0 0,1 0,0 1,0-1,0 0,0-1,0 1,0 0,0 0,2 0,18 3,1-2,39 1,375-22,-253 6,433-17,-606 30,0 0,0-2,0 1,16-5,-29 3,-11 0,-47-4,-182-13,-150-11,-114-3,-1404-42,1795 77,109-1,0 0,0 0,0 1,0 0,0 0,0 0,-8 4,14-5,0 0,-1 0,1 1,0-1,0 0,0 0,0 0,-1 0,1 1,0-1,0 0,0 0,0 0,0 1,0-1,0 0,-1 0,1 1,0-1,0 0,0 0,0 1,0-1,0 0,0 0,0 0,0 1,0-1,0 0,1 0,-1 1,0-1,0 0,0 0,0 0,0 1,0-1,0 0,1 0,-1 0,0 1,0-1,1 0,18 13,13 0,37 10,373 93,244 50,153 35,1667 422,-1955-476,-230-46,-307-96,0 1,24 13,-29-9,-9-9,0-1,-1 0,1 0,0 1,0-1,0 0,0 1,0-1,0 0,0 0,0 1,0-1,-1 0,1 0,0 0,0 1,0-1,-1 0,1 0,0 0,0 1,0-1,-1 0,1 0,0 0,0 0,-1 0,1 0,0 0,-1 1,1-1,-1 0,-6 1,-1 0,0-1,0 1,-16-3,-87-10,-254-48,-145-37,-88-17,-2119-253,2166 326,116 13,136 9,213 13,74 5,18 1,142 10,234 18,148 16,1139 70,-1338-110,-312-5,0 0,31-7,-37 1,-13 6,1 1,-1 0,0 0,0-1,0 1,0 0,0-1,0 1,0 0,0 0,0-1,0 1,0 0,0-1,0 1,0 0,0 0,0-1,-1 1,1 0,0 0,0-1,0 1,0 0,0 0,-1-1,1 1,0 0,0 0,0 0,-1-1,1 1,0 0,-6-3,1 0,-1 0,0 0,0 1,-11-3,-65-16,-257-38,-156-12,-1162-89,1300 129,305 26,-96-22,143 26,1-1,-1 1,1-1,0 0,0 0,0 0,0-1,0 0,-5-3,8 5,1 0,-1 0,1 1,-1-1,0 0,1 0,-1 0,1 0,0 0,-1 1,1-1,0 0,0 0,-1 0,1 0,0 0,0 0,0 0,0 0,0 0,0 0,0 0,1 0,-1 0,0 0,1-2,3-2,0 1,0-1,0 1,1-1,-1 1,1 1,0-1,0 1,0-1,1 2,6-4,31-14,67-21,60-10,-161 48,703-192,-413 118,-155 42,-100 19,-70 23,-38 15,62-21,0-1,0 1,1 0,-1 0,0 0,1 0,-1 0,1 0,-1 0,1 0,0 1,-1-1,1 1,-2 1,3-2,0 0,0 0,0-1,0 1,0 0,0-1,0 1,0 0,0 0,0-1,0 1,0 0,1-1,-1 1,0 0,1-1,-1 1,0 0,1-1,-1 1,1-1,-1 1,0-1,1 1,0-1,-1 1,2 0,8 6,2 0,-1-1,1-1,0 0,13 4,231 67,181 33,150 18,1845 265,-2215-365,-202-27,-15 0,0 0,0 0,0 0,0 0,0 0,0 0,-1 0,1 0,0 0,0 0,0 0,0 0,0 0,0 0,0 0,0-1,0 1,0 0,0 0,0 0,0 0,0 0,0 0,0 0,0 0,0 0,0 0,0 0,0 0,0 0,0 0,0-1,0 1,0 0,0 0,0 0,0 0,0 0,0 0,0 0,0 0,0 0,0 0,0 0,0 0,0 0,0 0,0-1,0 1,0 0,0 0,0 0,-49-15,-226-58,-189-51,-135-30,-1093-185,-19 173,1546 162,146 6,37 2,104 17,449 76,-537-92,39 12,-67-13,-10 0,-40 2,-213 2,-253-4,-276-10,-308-31,-225-30,-71-18,57-8,173 9,248 20,269 27,240 20,213 16,174 4,16-3,0 0,0 0,0 0,0 0,0 0,-1 0,1 0,0 0,0 0,0 1,0-1,0 0,0 0,-1 0,1 0,0 0,0 0,0 0,0 0,0 0,0 0,0 1,-1-1,1 0,0 0,0 0,0 0,0 0,0 0,0 1,0-1,0 0,0 0,0 0,0 0,0 0,0 0,0 1,0-1,0 0,0 0,0 0,0 1,3 0,-1 1,1-1,0 1,0-1,0 0,0 0,0 0,6 0,204 35,192 15,178 12,157 21,3160 423,-3515-445,-319-49,79 25,-141-37,1 1,-1-1,1 1,-1 0,1 0,-1 0,0 1,0-1,0 1,-1 0,1 0,-1 0,5 6,-8-8,0 0,1 0,-1 0,0 0,1 0,-1 0,0 1,0-1,0 0,0 0,0 0,-1 0,1 0,0 1,0-1,-1 0,1 0,-1 0,1 0,-1 0,1 0,-1 0,0 0,1 0,-1 0,0 0,0-1,1 1,-1 0,0 0,-2 0,-8 7,-1-2,-1 1,1-1,-1-1,0 0,-16 3,-154 28,267-60,415-90,-477 109,-1 0,0-2,28-12,-48 19,-1 0,1 0,-1 0,1 0,-1-1,0 1,1 0,-1 0,0 0,1-1,-1 1,0 0,1-1,-1 1,0 0,1-1,-1 1,0 0,0-1,1 1,-1 0,0-1,0 1,0-1,0 1,0 0,1-1,-1 1,0-1,0 1,0-1,0 1,0 0,0-1,0 1,-1-1,1 1,0-1,0 1,0 0,0-1,0 1,-1-1,1 1,0 0,0-1,-1 1,0-1,-3-2,0 1,-1-1,1 1,-1 0,0 1,0-1,-8-1,-258-40,-234-10,-167 3,-63 17,38 20,119 13,164 8,245 0,163-5,22-1,100 4,332 1,266-2,173-2,47-1,-69-2,-146 0,-183 1,-185 6,-175 4,-175-11,1 0,0 0,0 0,0 0,0 1,0-1,-1 1,1 0,0-1,-1 1,1 0,2 1,-4-1,-1 0,1-1,-1 1,1 0,-1-1,1 1,-1-1,1 1,-1 0,1-1,-1 1,0-1,1 0,-1 1,0-1,1 0,-1 1,0-1,0 0,1 0,-1 1,0-1,0 0,1 0,-2 0,-48 12,-65 7,-221 18,-181 7,-186-3,-149-16,-1135-39,402-4,1052 23,222 2,248-8,57-1,16 0,201-10,253-1,212-2,146-8,-427 12,951-26,-18 27,-947 22,-350-11,1 2,-1 2,58 15,-87-20,0 1,0 0,0-1,0 1,-1 0,1 0,0 1,0-1,-1 0,1 0,0 1,-1-1,0 1,3 2,-4-3,0 0,0 0,1 0,-1-1,0 1,0 0,0 0,0 0,0 0,0 0,-1-1,1 1,0 0,0 0,-1 0,1-1,0 1,-1 0,1 0,0-1,-1 1,1 0,-1 0,0-1,1 1,-2 0,-8 7,-1-1,0 0,0-1,0 0,-1-1,-15 5,-263 76,-7-23,262-59,64-16,43-13,2 2,1 4,0 3,103-9,12 17,65 6,434 39,-7 37,-565-58,-90-9,-27-5,-6 0,-40 2,-442-3,300-3,-440-20,472 3,143 18,0-1,1-1,0-1,-1 1,-16-9,28 11,1 1,-1 0,0 0,1-1,-1 1,1 0,-1-1,1 1,0-1,-1 1,1-1,-1 1,1-1,0 1,-1-1,1 1,0-1,0 1,-1-1,1 1,0-1,0 0,0 1,0-1,0 1,0-1,0 0,0 1,0-1,0 0,1-1,0 1,0 0,0-1,0 1,0 0,0 0,0 0,1 0,-1 0,0 0,1 0,-1 0,1 0,2 0,29-12,69-16,139-28,-90 21,757-193,-853 213,-23 8,1-1,59-28,-82 28,-10 9,0 0,0-1,0 1,0 0,0-1,-1 1,1 0,0 0,0 0,0-1,-1 1,1 0,0 0,0-1,0 1,-1 0,1 0,0 0,-1 0,1 0,0 0,0-1,-1 1,1 0,0 0,-1 0,1 0,0 0,0 0,-1 0,1 0,0 0,-1 0,-18 1,-35 4,-1213 221,1259-224,15-3,26-6,43-11,8-4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01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9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1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6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33811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9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9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5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7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118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6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8F7711-BA6D-4BC2-8F89-FB00463065B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6D9315-F300-4B99-BDA3-73485A3C07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674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Word"/>
      </p:transition>
    </mc:Choice>
    <mc:Fallback>
      <p:transition spd="slow" advClick="0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customXml" Target="../ink/ink28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32.xml"/><Relationship Id="rId4" Type="http://schemas.openxmlformats.org/officeDocument/2006/relationships/customXml" Target="../ink/ink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" Type="http://schemas.openxmlformats.org/officeDocument/2006/relationships/image" Target="../media/image24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3.jpeg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7.png"/><Relationship Id="rId18" Type="http://schemas.openxmlformats.org/officeDocument/2006/relationships/customXml" Target="../ink/ink20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17.xml"/><Relationship Id="rId17" Type="http://schemas.openxmlformats.org/officeDocument/2006/relationships/image" Target="../media/image19.png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3.jpeg"/><Relationship Id="rId10" Type="http://schemas.openxmlformats.org/officeDocument/2006/relationships/customXml" Target="../ink/ink16.xml"/><Relationship Id="rId19" Type="http://schemas.openxmlformats.org/officeDocument/2006/relationships/image" Target="../media/image20.png"/><Relationship Id="rId4" Type="http://schemas.openxmlformats.org/officeDocument/2006/relationships/customXml" Target="../ink/ink13.xml"/><Relationship Id="rId9" Type="http://schemas.openxmlformats.org/officeDocument/2006/relationships/image" Target="../media/image15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customXml" Target="../ink/ink33.xml"/><Relationship Id="rId7" Type="http://schemas.openxmlformats.org/officeDocument/2006/relationships/customXml" Target="../ink/ink3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5" Type="http://schemas.openxmlformats.org/officeDocument/2006/relationships/customXml" Target="../ink/ink3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504620"/>
          </a:xfrm>
        </p:spPr>
        <p:txBody>
          <a:bodyPr>
            <a:normAutofit/>
          </a:bodyPr>
          <a:lstStyle/>
          <a:p>
            <a:r>
              <a:rPr lang="en-US" sz="6000"/>
              <a:t>Review of Fingerprints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347" y="5572664"/>
            <a:ext cx="6162196" cy="8418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/>
                </a:solidFill>
              </a:rPr>
              <a:t>Assume all prints are from the left hand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Black fingerprints with one red fingerprint">
            <a:extLst>
              <a:ext uri="{FF2B5EF4-FFF2-40B4-BE49-F238E27FC236}">
                <a16:creationId xmlns:a16="http://schemas.microsoft.com/office/drawing/2014/main" id="{4AEC1F36-0F15-4BA4-8849-A203E6288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73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5001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</a:t>
            </a:r>
          </a:p>
        </p:txBody>
      </p:sp>
      <p:pic>
        <p:nvPicPr>
          <p:cNvPr id="2050" name="Picture 2" descr="Fingerprint Analysis: Principles">
            <a:extLst>
              <a:ext uri="{FF2B5EF4-FFF2-40B4-BE49-F238E27FC236}">
                <a16:creationId xmlns:a16="http://schemas.microsoft.com/office/drawing/2014/main" id="{8F3B2E10-DB64-424D-8289-14434706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56" y="529970"/>
            <a:ext cx="5249084" cy="59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03EF2D-5575-4F4C-865D-A5A7BA49AD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0950" y="2286000"/>
            <a:ext cx="10179050" cy="3594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minutiae is this?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D0D006-B9CE-4212-B6A3-9B75452DC254}"/>
              </a:ext>
            </a:extLst>
          </p:cNvPr>
          <p:cNvSpPr/>
          <p:nvPr/>
        </p:nvSpPr>
        <p:spPr>
          <a:xfrm>
            <a:off x="7352864" y="3160040"/>
            <a:ext cx="845844" cy="67055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6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Ulnar Loop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A1D7C-358D-453C-85FF-B84AE798B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Made with left hand</a:t>
            </a:r>
          </a:p>
        </p:txBody>
      </p:sp>
      <p:pic>
        <p:nvPicPr>
          <p:cNvPr id="3074" name="Picture 2" descr="The Loop - Deciphering Your Own Fingerprints - American Academy of Hand  Analysis">
            <a:extLst>
              <a:ext uri="{FF2B5EF4-FFF2-40B4-BE49-F238E27FC236}">
                <a16:creationId xmlns:a16="http://schemas.microsoft.com/office/drawing/2014/main" id="{6D776FA3-1F09-449C-BF16-D76A87665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68" y="1055602"/>
            <a:ext cx="4853706" cy="47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EDDD5A-A360-4B0E-9124-73928180D8D3}"/>
                  </a:ext>
                </a:extLst>
              </p14:cNvPr>
              <p14:cNvContentPartPr/>
              <p14:nvPr/>
            </p14:nvContentPartPr>
            <p14:xfrm>
              <a:off x="-1573696" y="809009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EDDD5A-A360-4B0E-9124-73928180D8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36696" y="74600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1C4381-DF55-4FCB-824F-38F2E308F180}"/>
                  </a:ext>
                </a:extLst>
              </p14:cNvPr>
              <p14:cNvContentPartPr/>
              <p14:nvPr/>
            </p14:nvContentPartPr>
            <p14:xfrm>
              <a:off x="-1394056" y="173816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1C4381-DF55-4FCB-824F-38F2E308F1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57056" y="1675169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7612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ending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A1D7C-358D-453C-85FF-B84AE798B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minutiae is this?</a:t>
            </a:r>
          </a:p>
        </p:txBody>
      </p:sp>
      <p:pic>
        <p:nvPicPr>
          <p:cNvPr id="3074" name="Picture 2" descr="The Loop - Deciphering Your Own Fingerprints - American Academy of Hand  Analysis">
            <a:extLst>
              <a:ext uri="{FF2B5EF4-FFF2-40B4-BE49-F238E27FC236}">
                <a16:creationId xmlns:a16="http://schemas.microsoft.com/office/drawing/2014/main" id="{6D776FA3-1F09-449C-BF16-D76A87665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68" y="1055602"/>
            <a:ext cx="4853706" cy="47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EDDD5A-A360-4B0E-9124-73928180D8D3}"/>
                  </a:ext>
                </a:extLst>
              </p14:cNvPr>
              <p14:cNvContentPartPr/>
              <p14:nvPr/>
            </p14:nvContentPartPr>
            <p14:xfrm>
              <a:off x="-1573696" y="809009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EDDD5A-A360-4B0E-9124-73928180D8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36696" y="74600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1C4381-DF55-4FCB-824F-38F2E308F180}"/>
                  </a:ext>
                </a:extLst>
              </p14:cNvPr>
              <p14:cNvContentPartPr/>
              <p14:nvPr/>
            </p14:nvContentPartPr>
            <p14:xfrm>
              <a:off x="-1394056" y="173816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1C4381-DF55-4FCB-824F-38F2E308F1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57056" y="1675169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F3EEDBA-AFFF-49CA-A766-DB4230E1E368}"/>
              </a:ext>
            </a:extLst>
          </p:cNvPr>
          <p:cNvSpPr/>
          <p:nvPr/>
        </p:nvSpPr>
        <p:spPr>
          <a:xfrm>
            <a:off x="6955335" y="1520619"/>
            <a:ext cx="644872" cy="71470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2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 was the first to publish a paper about fingerprints.</a:t>
            </a:r>
          </a:p>
        </p:txBody>
      </p:sp>
    </p:spTree>
    <p:extLst>
      <p:ext uri="{BB962C8B-B14F-4D97-AF65-F5344CB8AC3E}">
        <p14:creationId xmlns:p14="http://schemas.microsoft.com/office/powerpoint/2010/main" val="3278273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 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ngerprint Video, Case Study, whorl, arch, loop">
            <a:extLst>
              <a:ext uri="{FF2B5EF4-FFF2-40B4-BE49-F238E27FC236}">
                <a16:creationId xmlns:a16="http://schemas.microsoft.com/office/drawing/2014/main" id="{06F674F1-16E9-4020-9B9A-ACB8633E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91" y="189154"/>
            <a:ext cx="5519737" cy="647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58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15" y="857414"/>
            <a:ext cx="59890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Short Ridge or Island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minutiae is this?</a:t>
            </a:r>
          </a:p>
        </p:txBody>
      </p:sp>
      <p:pic>
        <p:nvPicPr>
          <p:cNvPr id="2050" name="Picture 2" descr="Fingerprint Video, Case Study, whorl, arch, loop">
            <a:extLst>
              <a:ext uri="{FF2B5EF4-FFF2-40B4-BE49-F238E27FC236}">
                <a16:creationId xmlns:a16="http://schemas.microsoft.com/office/drawing/2014/main" id="{06F674F1-16E9-4020-9B9A-ACB8633E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07" y="378309"/>
            <a:ext cx="5519737" cy="647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7F0DAB-2C94-4D60-9DE3-17CEA02168D1}"/>
              </a:ext>
            </a:extLst>
          </p:cNvPr>
          <p:cNvSpPr/>
          <p:nvPr/>
        </p:nvSpPr>
        <p:spPr>
          <a:xfrm>
            <a:off x="9454242" y="4595923"/>
            <a:ext cx="1306286" cy="71470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16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NGI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current FBI system that stores all kinds of information such as fingerprints, palm prints, voice prints, and iris scans.</a:t>
            </a:r>
          </a:p>
        </p:txBody>
      </p:sp>
    </p:spTree>
    <p:extLst>
      <p:ext uri="{BB962C8B-B14F-4D97-AF65-F5344CB8AC3E}">
        <p14:creationId xmlns:p14="http://schemas.microsoft.com/office/powerpoint/2010/main" val="278258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Loop Whorl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985" y="1299755"/>
            <a:ext cx="3837895" cy="41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2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Vucetich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 was a police analyst who worked in Argentina and incorporated fingerprints into the Bertillon measurement system. He was the first to solve a crime using prints.</a:t>
            </a:r>
          </a:p>
        </p:txBody>
      </p:sp>
    </p:spTree>
    <p:extLst>
      <p:ext uri="{BB962C8B-B14F-4D97-AF65-F5344CB8AC3E}">
        <p14:creationId xmlns:p14="http://schemas.microsoft.com/office/powerpoint/2010/main" val="2876039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Radial Loop </a:t>
            </a:r>
          </a:p>
        </p:txBody>
      </p:sp>
      <p:pic>
        <p:nvPicPr>
          <p:cNvPr id="4098" name="Picture 2" descr="Fingerprints Flashcards | Quizlet">
            <a:extLst>
              <a:ext uri="{FF2B5EF4-FFF2-40B4-BE49-F238E27FC236}">
                <a16:creationId xmlns:a16="http://schemas.microsoft.com/office/drawing/2014/main" id="{69C1A9C7-98A6-4128-80B8-3F39A4802B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93" y="1690688"/>
            <a:ext cx="4567507" cy="40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A29EED-0CAB-4796-B28E-18AA444C1E5A}"/>
              </a:ext>
            </a:extLst>
          </p:cNvPr>
          <p:cNvSpPr txBox="1"/>
          <p:nvPr/>
        </p:nvSpPr>
        <p:spPr>
          <a:xfrm>
            <a:off x="2242868" y="2639682"/>
            <a:ext cx="417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Made with left hand</a:t>
            </a:r>
          </a:p>
        </p:txBody>
      </p:sp>
    </p:spTree>
    <p:extLst>
      <p:ext uri="{BB962C8B-B14F-4D97-AF65-F5344CB8AC3E}">
        <p14:creationId xmlns:p14="http://schemas.microsoft.com/office/powerpoint/2010/main" val="1241887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Made with left hand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CD549-5E42-44D7-A8F4-BAB2FB5E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71" y="681037"/>
            <a:ext cx="3828902" cy="55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local computer system that stores fingerprints for investigators to search for matches from crime scenes</a:t>
            </a:r>
          </a:p>
        </p:txBody>
      </p:sp>
    </p:spTree>
    <p:extLst>
      <p:ext uri="{BB962C8B-B14F-4D97-AF65-F5344CB8AC3E}">
        <p14:creationId xmlns:p14="http://schemas.microsoft.com/office/powerpoint/2010/main" val="746920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Tented 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693259-3F77-46C7-9F5C-AE3AC2882511}"/>
                  </a:ext>
                </a:extLst>
              </p14:cNvPr>
              <p14:cNvContentPartPr/>
              <p14:nvPr/>
            </p14:nvContentPartPr>
            <p14:xfrm>
              <a:off x="7090784" y="347696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693259-3F77-46C7-9F5C-AE3AC28825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7784" y="3413969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8D0CE84-DAD6-4B7B-9F70-3F54C4B63E99}"/>
              </a:ext>
            </a:extLst>
          </p:cNvPr>
          <p:cNvGrpSpPr/>
          <p:nvPr/>
        </p:nvGrpSpPr>
        <p:grpSpPr>
          <a:xfrm>
            <a:off x="8648504" y="3148289"/>
            <a:ext cx="360" cy="360"/>
            <a:chOff x="8648504" y="314828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3978E0-2EE6-4D76-8FA2-8427434F5E4F}"/>
                    </a:ext>
                  </a:extLst>
                </p14:cNvPr>
                <p14:cNvContentPartPr/>
                <p14:nvPr/>
              </p14:nvContentPartPr>
              <p14:xfrm>
                <a:off x="8648504" y="3148289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3978E0-2EE6-4D76-8FA2-8427434F5E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85504" y="308528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6E0527-F1D9-4BA6-AA32-577F3EA62B0B}"/>
                    </a:ext>
                  </a:extLst>
                </p14:cNvPr>
                <p14:cNvContentPartPr/>
                <p14:nvPr/>
              </p14:nvContentPartPr>
              <p14:xfrm>
                <a:off x="8648504" y="3148289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6E0527-F1D9-4BA6-AA32-577F3EA62B0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85504" y="308528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1D672BE-8DA5-4A0D-B22A-4DD24EE04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235" y="816638"/>
            <a:ext cx="3804208" cy="44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82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 or</a:t>
            </a:r>
            <a:br>
              <a:rPr lang="en-US" dirty="0"/>
            </a:br>
            <a:r>
              <a:rPr lang="en-US" dirty="0"/>
              <a:t>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minutiae is this?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693259-3F77-46C7-9F5C-AE3AC2882511}"/>
                  </a:ext>
                </a:extLst>
              </p14:cNvPr>
              <p14:cNvContentPartPr/>
              <p14:nvPr/>
            </p14:nvContentPartPr>
            <p14:xfrm>
              <a:off x="7090784" y="3476969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693259-3F77-46C7-9F5C-AE3AC28825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7784" y="3413969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8D0CE84-DAD6-4B7B-9F70-3F54C4B63E99}"/>
              </a:ext>
            </a:extLst>
          </p:cNvPr>
          <p:cNvGrpSpPr/>
          <p:nvPr/>
        </p:nvGrpSpPr>
        <p:grpSpPr>
          <a:xfrm>
            <a:off x="8648504" y="3148289"/>
            <a:ext cx="360" cy="360"/>
            <a:chOff x="8648504" y="3148289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3978E0-2EE6-4D76-8FA2-8427434F5E4F}"/>
                    </a:ext>
                  </a:extLst>
                </p14:cNvPr>
                <p14:cNvContentPartPr/>
                <p14:nvPr/>
              </p14:nvContentPartPr>
              <p14:xfrm>
                <a:off x="8648504" y="3148289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3978E0-2EE6-4D76-8FA2-8427434F5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85504" y="308528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6E0527-F1D9-4BA6-AA32-577F3EA62B0B}"/>
                    </a:ext>
                  </a:extLst>
                </p14:cNvPr>
                <p14:cNvContentPartPr/>
                <p14:nvPr/>
              </p14:nvContentPartPr>
              <p14:xfrm>
                <a:off x="8648504" y="3148289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6E0527-F1D9-4BA6-AA32-577F3EA62B0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85504" y="308528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1D672BE-8DA5-4A0D-B22A-4DD24EE04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235" y="816638"/>
            <a:ext cx="3804208" cy="44972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043E655-0A07-4C19-951A-4054A2F9E22B}"/>
              </a:ext>
            </a:extLst>
          </p:cNvPr>
          <p:cNvSpPr/>
          <p:nvPr/>
        </p:nvSpPr>
        <p:spPr>
          <a:xfrm>
            <a:off x="6513684" y="3336621"/>
            <a:ext cx="488696" cy="50997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6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Plastic 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Prints made as indentations in something like clay.</a:t>
            </a:r>
          </a:p>
        </p:txBody>
      </p:sp>
    </p:spTree>
    <p:extLst>
      <p:ext uri="{BB962C8B-B14F-4D97-AF65-F5344CB8AC3E}">
        <p14:creationId xmlns:p14="http://schemas.microsoft.com/office/powerpoint/2010/main" val="1259700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 Whorl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Whorl Fingerprint - American Academy of Hand Analysis">
            <a:extLst>
              <a:ext uri="{FF2B5EF4-FFF2-40B4-BE49-F238E27FC236}">
                <a16:creationId xmlns:a16="http://schemas.microsoft.com/office/drawing/2014/main" id="{AB918FE5-72CC-4E0E-9181-38EA8098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32" y="928673"/>
            <a:ext cx="4443285" cy="41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48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Locard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 came up with the Exchange Principle.</a:t>
            </a:r>
          </a:p>
        </p:txBody>
      </p:sp>
    </p:spTree>
    <p:extLst>
      <p:ext uri="{BB962C8B-B14F-4D97-AF65-F5344CB8AC3E}">
        <p14:creationId xmlns:p14="http://schemas.microsoft.com/office/powerpoint/2010/main" val="1131909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Tented 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567" y="1221889"/>
            <a:ext cx="3974951" cy="39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4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IAFIS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FBI computer system that was created to integrate all the fingerprint databases.</a:t>
            </a:r>
          </a:p>
        </p:txBody>
      </p:sp>
    </p:spTree>
    <p:extLst>
      <p:ext uri="{BB962C8B-B14F-4D97-AF65-F5344CB8AC3E}">
        <p14:creationId xmlns:p14="http://schemas.microsoft.com/office/powerpoint/2010/main" val="2429873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Central Pocket Whorl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6C1D50-0185-4FAC-83EA-323ECD24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72" y="1495167"/>
            <a:ext cx="4997525" cy="38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399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 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orensics Study and Analysis: Basic Fingerprint Patterns">
            <a:extLst>
              <a:ext uri="{FF2B5EF4-FFF2-40B4-BE49-F238E27FC236}">
                <a16:creationId xmlns:a16="http://schemas.microsoft.com/office/drawing/2014/main" id="{67105928-1B42-4D34-8026-8F491DB33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82" y="1177746"/>
            <a:ext cx="5634718" cy="45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17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Tented 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464D87-A890-451E-A8B8-F30A8D9191FF}"/>
                  </a:ext>
                </a:extLst>
              </p14:cNvPr>
              <p14:cNvContentPartPr/>
              <p14:nvPr/>
            </p14:nvContentPartPr>
            <p14:xfrm>
              <a:off x="7718400" y="7017660"/>
              <a:ext cx="1490400" cy="20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464D87-A890-451E-A8B8-F30A8D9191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4400" y="6909660"/>
                <a:ext cx="15980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B427A5-6971-45BA-A180-90D54723D5EF}"/>
                  </a:ext>
                </a:extLst>
              </p14:cNvPr>
              <p14:cNvContentPartPr/>
              <p14:nvPr/>
            </p14:nvContentPartPr>
            <p14:xfrm>
              <a:off x="6956280" y="6905520"/>
              <a:ext cx="1971720" cy="24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B427A5-6971-45BA-A180-90D54723D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6264" y="6725520"/>
                <a:ext cx="2151393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B0BE52-A790-4FE4-BE9F-E0E497C5BC11}"/>
                  </a:ext>
                </a:extLst>
              </p14:cNvPr>
              <p14:cNvContentPartPr/>
              <p14:nvPr/>
            </p14:nvContentPartPr>
            <p14:xfrm>
              <a:off x="8800200" y="747820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B0BE52-A790-4FE4-BE9F-E0E497C5BC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0200" y="729820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DDB03D-8115-4498-A33C-D6C3955E228A}"/>
                  </a:ext>
                </a:extLst>
              </p14:cNvPr>
              <p14:cNvContentPartPr/>
              <p14:nvPr/>
            </p14:nvContentPartPr>
            <p14:xfrm>
              <a:off x="7275960" y="6954557"/>
              <a:ext cx="1427760" cy="11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DDB03D-8115-4498-A33C-D6C3955E22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85960" y="6774557"/>
                <a:ext cx="160740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D2ACDE-04E1-4F0B-89CF-BF70BAE9FFE3}"/>
                  </a:ext>
                </a:extLst>
              </p14:cNvPr>
              <p14:cNvContentPartPr/>
              <p14:nvPr/>
            </p14:nvContentPartPr>
            <p14:xfrm>
              <a:off x="7527960" y="6955637"/>
              <a:ext cx="979920" cy="3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D2ACDE-04E1-4F0B-89CF-BF70BAE9FF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7960" y="6775637"/>
                <a:ext cx="11595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E45CE9-7330-417A-9751-7FFA5348B77C}"/>
                  </a:ext>
                </a:extLst>
              </p14:cNvPr>
              <p14:cNvContentPartPr/>
              <p14:nvPr/>
            </p14:nvContentPartPr>
            <p14:xfrm>
              <a:off x="5506560" y="6743237"/>
              <a:ext cx="3621960" cy="83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E45CE9-7330-417A-9751-7FFA5348B77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6560" y="6563237"/>
                <a:ext cx="380160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BED6D2-645E-4FE1-B83C-E823831B5F9E}"/>
                  </a:ext>
                </a:extLst>
              </p14:cNvPr>
              <p14:cNvContentPartPr/>
              <p14:nvPr/>
            </p14:nvContentPartPr>
            <p14:xfrm>
              <a:off x="4768920" y="5493677"/>
              <a:ext cx="5449320" cy="1512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BED6D2-645E-4FE1-B83C-E823831B5F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78920" y="5313677"/>
                <a:ext cx="5628960" cy="18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1143F9-0237-4E21-BC30-738FCFD68410}"/>
                  </a:ext>
                </a:extLst>
              </p14:cNvPr>
              <p14:cNvContentPartPr/>
              <p14:nvPr/>
            </p14:nvContentPartPr>
            <p14:xfrm>
              <a:off x="4320000" y="4350677"/>
              <a:ext cx="5307120" cy="201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1143F9-0237-4E21-BC30-738FCFD684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0000" y="4170645"/>
                <a:ext cx="5486760" cy="2378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B7F971-5C8B-4925-B0F4-762027D47EBD}"/>
                  </a:ext>
                </a:extLst>
              </p14:cNvPr>
              <p14:cNvContentPartPr/>
              <p14:nvPr/>
            </p14:nvContentPartPr>
            <p14:xfrm>
              <a:off x="4289040" y="6977597"/>
              <a:ext cx="5277960" cy="671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B7F971-5C8B-4925-B0F4-762027D47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6040" y="6914631"/>
                <a:ext cx="5403600" cy="796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8ED6EEE-ACC8-44B8-BDBC-32BC55C5CBE6}"/>
                  </a:ext>
                </a:extLst>
              </p14:cNvPr>
              <p14:cNvContentPartPr/>
              <p14:nvPr/>
            </p14:nvContentPartPr>
            <p14:xfrm>
              <a:off x="1424384" y="196408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8ED6EEE-ACC8-44B8-BDBC-32BC55C5CBE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61384" y="190108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439841-E72C-4E00-A213-1ACB16942747}"/>
                  </a:ext>
                </a:extLst>
              </p14:cNvPr>
              <p14:cNvContentPartPr/>
              <p14:nvPr/>
            </p14:nvContentPartPr>
            <p14:xfrm>
              <a:off x="-1783936" y="16516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439841-E72C-4E00-A213-1ACB169427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1846936" y="102169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What are different types of fingerprint with their rarity to find? - Quora">
            <a:extLst>
              <a:ext uri="{FF2B5EF4-FFF2-40B4-BE49-F238E27FC236}">
                <a16:creationId xmlns:a16="http://schemas.microsoft.com/office/drawing/2014/main" id="{7BEFA6F8-7706-4CB8-83E0-02142C46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60" y="589863"/>
            <a:ext cx="5504693" cy="55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59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Herschel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 said that fingerprint patterns do not change as we age.</a:t>
            </a:r>
          </a:p>
        </p:txBody>
      </p:sp>
    </p:spTree>
    <p:extLst>
      <p:ext uri="{BB962C8B-B14F-4D97-AF65-F5344CB8AC3E}">
        <p14:creationId xmlns:p14="http://schemas.microsoft.com/office/powerpoint/2010/main" val="1215876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Made with left hand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41B59-7577-4A84-BFED-6EB8C89D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3998" y="1430982"/>
            <a:ext cx="4248150" cy="45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00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layer in your skin that forms fingerprints.</a:t>
            </a:r>
          </a:p>
        </p:txBody>
      </p:sp>
    </p:spTree>
    <p:extLst>
      <p:ext uri="{BB962C8B-B14F-4D97-AF65-F5344CB8AC3E}">
        <p14:creationId xmlns:p14="http://schemas.microsoft.com/office/powerpoint/2010/main" val="3623685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Loop Whorl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59929"/>
            <a:ext cx="4673918" cy="45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8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Bertillon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 came up with the anthropological measurement system that measured people who were being processed for jail.</a:t>
            </a:r>
          </a:p>
        </p:txBody>
      </p:sp>
    </p:spTree>
    <p:extLst>
      <p:ext uri="{BB962C8B-B14F-4D97-AF65-F5344CB8AC3E}">
        <p14:creationId xmlns:p14="http://schemas.microsoft.com/office/powerpoint/2010/main" val="2594912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Ulnar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Made with left hand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45" y="890115"/>
            <a:ext cx="4880897" cy="48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93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minutiae is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851" y="954339"/>
            <a:ext cx="4880897" cy="48006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268467E-EAC0-460D-809F-8E255C9D174C}"/>
              </a:ext>
            </a:extLst>
          </p:cNvPr>
          <p:cNvSpPr/>
          <p:nvPr/>
        </p:nvSpPr>
        <p:spPr>
          <a:xfrm>
            <a:off x="7722858" y="2286001"/>
            <a:ext cx="681200" cy="6316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18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Prints you can clearly see like your 10 card.</a:t>
            </a:r>
          </a:p>
        </p:txBody>
      </p:sp>
    </p:spTree>
    <p:extLst>
      <p:ext uri="{BB962C8B-B14F-4D97-AF65-F5344CB8AC3E}">
        <p14:creationId xmlns:p14="http://schemas.microsoft.com/office/powerpoint/2010/main" val="914869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Loop Whorl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EHS BioMed/Forensics">
            <a:extLst>
              <a:ext uri="{FF2B5EF4-FFF2-40B4-BE49-F238E27FC236}">
                <a16:creationId xmlns:a16="http://schemas.microsoft.com/office/drawing/2014/main" id="{54B21CE4-9283-4235-92B4-DA9DA125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21" y="1605570"/>
            <a:ext cx="4261665" cy="42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20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Prints that are not clearly visible. You have to do something like dust them or use chemicals such as super glue.</a:t>
            </a:r>
          </a:p>
        </p:txBody>
      </p:sp>
    </p:spTree>
    <p:extLst>
      <p:ext uri="{BB962C8B-B14F-4D97-AF65-F5344CB8AC3E}">
        <p14:creationId xmlns:p14="http://schemas.microsoft.com/office/powerpoint/2010/main" val="4234574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Bifurcation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minutiae is this?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464D87-A890-451E-A8B8-F30A8D9191FF}"/>
                  </a:ext>
                </a:extLst>
              </p14:cNvPr>
              <p14:cNvContentPartPr/>
              <p14:nvPr/>
            </p14:nvContentPartPr>
            <p14:xfrm>
              <a:off x="7718400" y="7017660"/>
              <a:ext cx="1490400" cy="20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464D87-A890-451E-A8B8-F30A8D9191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4400" y="6909660"/>
                <a:ext cx="15980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B427A5-6971-45BA-A180-90D54723D5EF}"/>
                  </a:ext>
                </a:extLst>
              </p14:cNvPr>
              <p14:cNvContentPartPr/>
              <p14:nvPr/>
            </p14:nvContentPartPr>
            <p14:xfrm>
              <a:off x="6956280" y="6905520"/>
              <a:ext cx="1971720" cy="24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B427A5-6971-45BA-A180-90D54723D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6264" y="6725520"/>
                <a:ext cx="2151393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B0BE52-A790-4FE4-BE9F-E0E497C5BC11}"/>
                  </a:ext>
                </a:extLst>
              </p14:cNvPr>
              <p14:cNvContentPartPr/>
              <p14:nvPr/>
            </p14:nvContentPartPr>
            <p14:xfrm>
              <a:off x="8800200" y="747820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B0BE52-A790-4FE4-BE9F-E0E497C5BC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0200" y="729820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DDB03D-8115-4498-A33C-D6C3955E228A}"/>
                  </a:ext>
                </a:extLst>
              </p14:cNvPr>
              <p14:cNvContentPartPr/>
              <p14:nvPr/>
            </p14:nvContentPartPr>
            <p14:xfrm>
              <a:off x="7275960" y="6954557"/>
              <a:ext cx="1427760" cy="11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DDB03D-8115-4498-A33C-D6C3955E22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85960" y="6774557"/>
                <a:ext cx="160740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D2ACDE-04E1-4F0B-89CF-BF70BAE9FFE3}"/>
                  </a:ext>
                </a:extLst>
              </p14:cNvPr>
              <p14:cNvContentPartPr/>
              <p14:nvPr/>
            </p14:nvContentPartPr>
            <p14:xfrm>
              <a:off x="7527960" y="6955637"/>
              <a:ext cx="979920" cy="3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D2ACDE-04E1-4F0B-89CF-BF70BAE9FF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7960" y="6775637"/>
                <a:ext cx="11595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E45CE9-7330-417A-9751-7FFA5348B77C}"/>
                  </a:ext>
                </a:extLst>
              </p14:cNvPr>
              <p14:cNvContentPartPr/>
              <p14:nvPr/>
            </p14:nvContentPartPr>
            <p14:xfrm>
              <a:off x="5506560" y="6743237"/>
              <a:ext cx="3621960" cy="83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E45CE9-7330-417A-9751-7FFA5348B77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6560" y="6563237"/>
                <a:ext cx="380160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BED6D2-645E-4FE1-B83C-E823831B5F9E}"/>
                  </a:ext>
                </a:extLst>
              </p14:cNvPr>
              <p14:cNvContentPartPr/>
              <p14:nvPr/>
            </p14:nvContentPartPr>
            <p14:xfrm>
              <a:off x="4768920" y="5493677"/>
              <a:ext cx="5449320" cy="1512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BED6D2-645E-4FE1-B83C-E823831B5F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78920" y="5313677"/>
                <a:ext cx="5628960" cy="18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1143F9-0237-4E21-BC30-738FCFD68410}"/>
                  </a:ext>
                </a:extLst>
              </p14:cNvPr>
              <p14:cNvContentPartPr/>
              <p14:nvPr/>
            </p14:nvContentPartPr>
            <p14:xfrm>
              <a:off x="4320000" y="4350677"/>
              <a:ext cx="5307120" cy="201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1143F9-0237-4E21-BC30-738FCFD684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0000" y="4170645"/>
                <a:ext cx="5486760" cy="2378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B7F971-5C8B-4925-B0F4-762027D47EBD}"/>
                  </a:ext>
                </a:extLst>
              </p14:cNvPr>
              <p14:cNvContentPartPr/>
              <p14:nvPr/>
            </p14:nvContentPartPr>
            <p14:xfrm>
              <a:off x="4289040" y="6977597"/>
              <a:ext cx="5277960" cy="671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B7F971-5C8B-4925-B0F4-762027D47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6040" y="6914631"/>
                <a:ext cx="5403600" cy="796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8ED6EEE-ACC8-44B8-BDBC-32BC55C5CBE6}"/>
                  </a:ext>
                </a:extLst>
              </p14:cNvPr>
              <p14:cNvContentPartPr/>
              <p14:nvPr/>
            </p14:nvContentPartPr>
            <p14:xfrm>
              <a:off x="1448135" y="274786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8ED6EEE-ACC8-44B8-BDBC-32BC55C5CBE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85135" y="26848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439841-E72C-4E00-A213-1ACB16942747}"/>
                  </a:ext>
                </a:extLst>
              </p14:cNvPr>
              <p14:cNvContentPartPr/>
              <p14:nvPr/>
            </p14:nvContentPartPr>
            <p14:xfrm>
              <a:off x="-1783936" y="16516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439841-E72C-4E00-A213-1ACB169427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1846936" y="102169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What are different types of fingerprint with their rarity to find? - Quora">
            <a:extLst>
              <a:ext uri="{FF2B5EF4-FFF2-40B4-BE49-F238E27FC236}">
                <a16:creationId xmlns:a16="http://schemas.microsoft.com/office/drawing/2014/main" id="{7BEFA6F8-7706-4CB8-83E0-02142C46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38" y="702028"/>
            <a:ext cx="5504693" cy="55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3C6FBF-64DA-4604-8D36-A146F5C1DCFF}"/>
              </a:ext>
            </a:extLst>
          </p:cNvPr>
          <p:cNvSpPr/>
          <p:nvPr/>
        </p:nvSpPr>
        <p:spPr>
          <a:xfrm>
            <a:off x="9128520" y="4350676"/>
            <a:ext cx="644872" cy="71470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27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Pocket Whorl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37835"/>
            <a:ext cx="4478242" cy="39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5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Henry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 came up with the classification system and the 10 card we still use today.</a:t>
            </a:r>
          </a:p>
        </p:txBody>
      </p:sp>
    </p:spTree>
    <p:extLst>
      <p:ext uri="{BB962C8B-B14F-4D97-AF65-F5344CB8AC3E}">
        <p14:creationId xmlns:p14="http://schemas.microsoft.com/office/powerpoint/2010/main" val="1624484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 Whorl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1690688"/>
            <a:ext cx="4777468" cy="43886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2CFCEF-DE4E-4CE7-905D-43207F10B01E}"/>
                  </a:ext>
                </a:extLst>
              </p14:cNvPr>
              <p14:cNvContentPartPr/>
              <p14:nvPr/>
            </p14:nvContentPartPr>
            <p14:xfrm>
              <a:off x="2173904" y="242792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2CFCEF-DE4E-4CE7-905D-43207F10B0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904" y="2364929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E98937F-C731-4BE7-869E-241EC658AA94}"/>
              </a:ext>
            </a:extLst>
          </p:cNvPr>
          <p:cNvGrpSpPr/>
          <p:nvPr/>
        </p:nvGrpSpPr>
        <p:grpSpPr>
          <a:xfrm>
            <a:off x="2518064" y="1858049"/>
            <a:ext cx="109800" cy="158400"/>
            <a:chOff x="2518064" y="1858049"/>
            <a:chExt cx="10980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AABB4AA-331A-47E1-B160-464F43F72693}"/>
                    </a:ext>
                  </a:extLst>
                </p14:cNvPr>
                <p14:cNvContentPartPr/>
                <p14:nvPr/>
              </p14:nvContentPartPr>
              <p14:xfrm>
                <a:off x="2518064" y="1858049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AABB4AA-331A-47E1-B160-464F43F7269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55064" y="179504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12FBA4-10BD-458B-B4C6-E18E63B14D97}"/>
                    </a:ext>
                  </a:extLst>
                </p14:cNvPr>
                <p14:cNvContentPartPr/>
                <p14:nvPr/>
              </p14:nvContentPartPr>
              <p14:xfrm>
                <a:off x="2593304" y="1963889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12FBA4-10BD-458B-B4C6-E18E63B14D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30304" y="190088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AF7981-E2B7-44E7-A3AA-10D4B82F2377}"/>
                    </a:ext>
                  </a:extLst>
                </p14:cNvPr>
                <p14:cNvContentPartPr/>
                <p14:nvPr/>
              </p14:nvContentPartPr>
              <p14:xfrm>
                <a:off x="2593304" y="1963889"/>
                <a:ext cx="34560" cy="52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AF7981-E2B7-44E7-A3AA-10D4B82F23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30304" y="1900889"/>
                  <a:ext cx="160200" cy="17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5848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Galton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He came up with the fingerprint patterns we still use today.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85415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Pocket Whorl</a:t>
            </a:r>
          </a:p>
        </p:txBody>
      </p:sp>
      <p:pic>
        <p:nvPicPr>
          <p:cNvPr id="1026" name="Picture 2" descr="Q4: Fingerprints Flashcards | Quizlet">
            <a:extLst>
              <a:ext uri="{FF2B5EF4-FFF2-40B4-BE49-F238E27FC236}">
                <a16:creationId xmlns:a16="http://schemas.microsoft.com/office/drawing/2014/main" id="{7375A024-1A0B-4508-8749-46911417D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43" y="1690688"/>
            <a:ext cx="4402347" cy="43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71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</a:t>
            </a:r>
          </a:p>
        </p:txBody>
      </p:sp>
      <p:pic>
        <p:nvPicPr>
          <p:cNvPr id="1026" name="Picture 2" descr="Q4: Fingerprints Flashcards | Quizlet">
            <a:extLst>
              <a:ext uri="{FF2B5EF4-FFF2-40B4-BE49-F238E27FC236}">
                <a16:creationId xmlns:a16="http://schemas.microsoft.com/office/drawing/2014/main" id="{7375A024-1A0B-4508-8749-46911417D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43" y="1690688"/>
            <a:ext cx="4402347" cy="43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DD9A8A-F4D9-4059-9171-B7A3720F58BF}"/>
              </a:ext>
            </a:extLst>
          </p:cNvPr>
          <p:cNvSpPr/>
          <p:nvPr/>
        </p:nvSpPr>
        <p:spPr>
          <a:xfrm>
            <a:off x="5023616" y="4065669"/>
            <a:ext cx="1507812" cy="132556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763C6-AEEA-4094-B182-FAE6D5E7656B}"/>
              </a:ext>
            </a:extLst>
          </p:cNvPr>
          <p:cNvSpPr txBox="1"/>
          <p:nvPr/>
        </p:nvSpPr>
        <p:spPr>
          <a:xfrm>
            <a:off x="1210298" y="2185263"/>
            <a:ext cx="412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minutiae is this?</a:t>
            </a:r>
          </a:p>
        </p:txBody>
      </p:sp>
    </p:spTree>
    <p:extLst>
      <p:ext uri="{BB962C8B-B14F-4D97-AF65-F5344CB8AC3E}">
        <p14:creationId xmlns:p14="http://schemas.microsoft.com/office/powerpoint/2010/main" val="1795544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CF8-7A5A-48E6-9C44-C5E7EC02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6C1-DCBF-45F6-AF84-B02738FA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 said that no 2 prints were alike.</a:t>
            </a:r>
          </a:p>
        </p:txBody>
      </p:sp>
    </p:spTree>
    <p:extLst>
      <p:ext uri="{BB962C8B-B14F-4D97-AF65-F5344CB8AC3E}">
        <p14:creationId xmlns:p14="http://schemas.microsoft.com/office/powerpoint/2010/main" val="2195312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 Whorl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ngerprint Analysis: Principles">
            <a:extLst>
              <a:ext uri="{FF2B5EF4-FFF2-40B4-BE49-F238E27FC236}">
                <a16:creationId xmlns:a16="http://schemas.microsoft.com/office/drawing/2014/main" id="{8F3B2E10-DB64-424D-8289-14434706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60" y="547230"/>
            <a:ext cx="5249084" cy="59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245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6000">
        <p159:morph option="byChar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146</TotalTime>
  <Words>364</Words>
  <Application>Microsoft Office PowerPoint</Application>
  <PresentationFormat>Widescreen</PresentationFormat>
  <Paragraphs>70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Gill Sans MT</vt:lpstr>
      <vt:lpstr>Impact</vt:lpstr>
      <vt:lpstr>Badge</vt:lpstr>
      <vt:lpstr>Review of Fingerprints</vt:lpstr>
      <vt:lpstr>Radial Loop</vt:lpstr>
      <vt:lpstr>Tented Arch</vt:lpstr>
      <vt:lpstr>Bifurcation</vt:lpstr>
      <vt:lpstr>Galton</vt:lpstr>
      <vt:lpstr>Central Pocket Whorl</vt:lpstr>
      <vt:lpstr>Delta</vt:lpstr>
      <vt:lpstr>Mayer</vt:lpstr>
      <vt:lpstr>Plain Whorl</vt:lpstr>
      <vt:lpstr>Bridge</vt:lpstr>
      <vt:lpstr>Ulnar Loop</vt:lpstr>
      <vt:lpstr>Ridge ending</vt:lpstr>
      <vt:lpstr>Grew</vt:lpstr>
      <vt:lpstr>Plain Arch</vt:lpstr>
      <vt:lpstr>Short Ridge or Island</vt:lpstr>
      <vt:lpstr>NGI</vt:lpstr>
      <vt:lpstr>Double Loop Whorl</vt:lpstr>
      <vt:lpstr>Vucetich </vt:lpstr>
      <vt:lpstr>Radial Loop </vt:lpstr>
      <vt:lpstr>AFIS</vt:lpstr>
      <vt:lpstr>Tented Arch</vt:lpstr>
      <vt:lpstr>Enclosure or eye</vt:lpstr>
      <vt:lpstr>Plastic Prints</vt:lpstr>
      <vt:lpstr>Plain Whorl </vt:lpstr>
      <vt:lpstr>Locard</vt:lpstr>
      <vt:lpstr>Tented Arch</vt:lpstr>
      <vt:lpstr>IAFIS</vt:lpstr>
      <vt:lpstr> Central Pocket Whorl</vt:lpstr>
      <vt:lpstr>Plain Arch</vt:lpstr>
      <vt:lpstr>Herschel</vt:lpstr>
      <vt:lpstr>Radial Loop</vt:lpstr>
      <vt:lpstr>Basal layer</vt:lpstr>
      <vt:lpstr>Double Loop Whorl</vt:lpstr>
      <vt:lpstr>Bertillon</vt:lpstr>
      <vt:lpstr>Ulnar Loop</vt:lpstr>
      <vt:lpstr>core</vt:lpstr>
      <vt:lpstr>Patent Prints</vt:lpstr>
      <vt:lpstr>Double Loop Whorl</vt:lpstr>
      <vt:lpstr>latent Prints</vt:lpstr>
      <vt:lpstr>Central Pocket Whorl</vt:lpstr>
      <vt:lpstr>Henry</vt:lpstr>
      <vt:lpstr>Plain Whorl </vt:lpstr>
    </vt:vector>
  </TitlesOfParts>
  <Company>Irvine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Fingerprints</dc:title>
  <dc:creator>Jessica Bracken</dc:creator>
  <cp:lastModifiedBy>Nikki Bisesi</cp:lastModifiedBy>
  <cp:revision>1</cp:revision>
  <dcterms:created xsi:type="dcterms:W3CDTF">2016-10-05T15:27:46Z</dcterms:created>
  <dcterms:modified xsi:type="dcterms:W3CDTF">2022-01-27T03:16:32Z</dcterms:modified>
</cp:coreProperties>
</file>