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54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307CC-4B5F-4FD2-B58A-662859CB03F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38AF781-B456-4A27-9444-7BB1BCCDD0E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307CC-4B5F-4FD2-B58A-662859CB03F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F781-B456-4A27-9444-7BB1BCCDD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307CC-4B5F-4FD2-B58A-662859CB03F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F781-B456-4A27-9444-7BB1BCCDD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307CC-4B5F-4FD2-B58A-662859CB03F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F781-B456-4A27-9444-7BB1BCCDD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307CC-4B5F-4FD2-B58A-662859CB03F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F781-B456-4A27-9444-7BB1BCCDD0E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307CC-4B5F-4FD2-B58A-662859CB03F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F781-B456-4A27-9444-7BB1BCCDD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307CC-4B5F-4FD2-B58A-662859CB03F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F781-B456-4A27-9444-7BB1BCCDD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307CC-4B5F-4FD2-B58A-662859CB03F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F781-B456-4A27-9444-7BB1BCCDD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307CC-4B5F-4FD2-B58A-662859CB03F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F781-B456-4A27-9444-7BB1BCCDD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307CC-4B5F-4FD2-B58A-662859CB03F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F781-B456-4A27-9444-7BB1BCCDD0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307CC-4B5F-4FD2-B58A-662859CB03F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F781-B456-4A27-9444-7BB1BCCDD0E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98307CC-4B5F-4FD2-B58A-662859CB03F5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38AF781-B456-4A27-9444-7BB1BCCDD0E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Secret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54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by Lincoln as one of his last acts in 1865</a:t>
            </a:r>
          </a:p>
          <a:p>
            <a:r>
              <a:rPr lang="en-US" dirty="0" smtClean="0"/>
              <a:t>Developed to prevent counterfeiting</a:t>
            </a:r>
          </a:p>
          <a:p>
            <a:r>
              <a:rPr lang="en-US" dirty="0" smtClean="0"/>
              <a:t>Almost 1/3 of money was counterfeit</a:t>
            </a:r>
          </a:p>
          <a:p>
            <a:r>
              <a:rPr lang="en-US" dirty="0" smtClean="0"/>
              <a:t>Called Secret because their identities were unknown</a:t>
            </a:r>
          </a:p>
          <a:p>
            <a:r>
              <a:rPr lang="en-US" dirty="0" smtClean="0"/>
              <a:t>Became a protective agency in 1900</a:t>
            </a:r>
          </a:p>
          <a:p>
            <a:r>
              <a:rPr lang="en-US" dirty="0" smtClean="0"/>
              <a:t>Now under Homeland Security and the Treasury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42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1 – Financial Crimes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5 squads that agents rotate through every 2 </a:t>
            </a:r>
            <a:r>
              <a:rPr lang="en-US" dirty="0" err="1" smtClean="0"/>
              <a:t>yrs</a:t>
            </a:r>
            <a:r>
              <a:rPr lang="en-US" dirty="0" smtClean="0"/>
              <a:t> or so</a:t>
            </a:r>
          </a:p>
          <a:p>
            <a:r>
              <a:rPr lang="en-US" dirty="0" smtClean="0"/>
              <a:t>CFT – Counterfeit</a:t>
            </a:r>
          </a:p>
          <a:p>
            <a:pPr lvl="1"/>
            <a:r>
              <a:rPr lang="en-US" dirty="0" smtClean="0"/>
              <a:t>Only group that investigates</a:t>
            </a:r>
          </a:p>
          <a:p>
            <a:pPr lvl="1"/>
            <a:r>
              <a:rPr lang="en-US" dirty="0" smtClean="0"/>
              <a:t>Check fraud, ID theft, mortgage fraud</a:t>
            </a:r>
          </a:p>
          <a:p>
            <a:pPr lvl="1"/>
            <a:endParaRPr lang="en-US" dirty="0"/>
          </a:p>
          <a:p>
            <a:pPr marL="411480" lvl="1" indent="0">
              <a:buNone/>
            </a:pPr>
            <a:r>
              <a:rPr lang="en-US" dirty="0" smtClean="0"/>
              <a:t>ECTF – Electronic Crimes Task Force</a:t>
            </a:r>
          </a:p>
          <a:p>
            <a:pPr marL="411480" lvl="1" indent="0">
              <a:buNone/>
            </a:pPr>
            <a:r>
              <a:rPr lang="en-US" dirty="0" smtClean="0"/>
              <a:t>OFTF – Organized Fraud Task Force</a:t>
            </a:r>
          </a:p>
          <a:p>
            <a:pPr marL="411480" lvl="1" indent="0">
              <a:buNone/>
            </a:pPr>
            <a:r>
              <a:rPr lang="en-US" dirty="0" smtClean="0"/>
              <a:t>Administration – internal investigations and recruitment</a:t>
            </a:r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3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2 -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PRO/PI – Protective Intelligence Squad</a:t>
            </a:r>
          </a:p>
          <a:p>
            <a:r>
              <a:rPr lang="en-US" dirty="0" smtClean="0"/>
              <a:t>Protects POTUS, VPOTUS, FORMERS and families</a:t>
            </a:r>
          </a:p>
          <a:p>
            <a:r>
              <a:rPr lang="en-US" dirty="0" smtClean="0"/>
              <a:t>Protects visiting foreign heads (FOR DIGS) of state and spouses</a:t>
            </a:r>
          </a:p>
          <a:p>
            <a:pPr lvl="1"/>
            <a:r>
              <a:rPr lang="en-US" dirty="0" smtClean="0"/>
              <a:t>Can “sign off” – waive their protection</a:t>
            </a:r>
          </a:p>
          <a:p>
            <a:r>
              <a:rPr lang="en-US" dirty="0" smtClean="0"/>
              <a:t>In 1997 Clinton said the term of protection should only be for 10 </a:t>
            </a:r>
            <a:r>
              <a:rPr lang="en-US" dirty="0" err="1" smtClean="0"/>
              <a:t>yrs</a:t>
            </a:r>
            <a:endParaRPr lang="en-US" dirty="0" smtClean="0"/>
          </a:p>
          <a:p>
            <a:r>
              <a:rPr lang="en-US" dirty="0" smtClean="0"/>
              <a:t>Changed back to for life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75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Phase 1 – Normal 9-5 job  5-8 </a:t>
            </a:r>
            <a:r>
              <a:rPr lang="en-US" dirty="0" err="1" smtClean="0"/>
              <a:t>yrs</a:t>
            </a:r>
            <a:endParaRPr lang="en-US" dirty="0" smtClean="0"/>
          </a:p>
          <a:p>
            <a:r>
              <a:rPr lang="en-US" dirty="0" smtClean="0"/>
              <a:t>Training</a:t>
            </a:r>
          </a:p>
          <a:p>
            <a:r>
              <a:rPr lang="en-US" dirty="0" smtClean="0"/>
              <a:t>Protection advance work</a:t>
            </a:r>
          </a:p>
          <a:p>
            <a:r>
              <a:rPr lang="en-US" dirty="0" smtClean="0"/>
              <a:t>Investigation </a:t>
            </a:r>
          </a:p>
          <a:p>
            <a:r>
              <a:rPr lang="en-US" dirty="0" smtClean="0"/>
              <a:t>Financial Crimes</a:t>
            </a:r>
          </a:p>
          <a:p>
            <a:endParaRPr lang="en-US" dirty="0"/>
          </a:p>
          <a:p>
            <a:r>
              <a:rPr lang="en-US" dirty="0" smtClean="0"/>
              <a:t>Phase 2 – 4-6 </a:t>
            </a:r>
            <a:r>
              <a:rPr lang="en-US" dirty="0" err="1" smtClean="0"/>
              <a:t>yrs</a:t>
            </a:r>
            <a:endParaRPr lang="en-US" dirty="0" smtClean="0"/>
          </a:p>
          <a:p>
            <a:r>
              <a:rPr lang="en-US" dirty="0" smtClean="0"/>
              <a:t>Full time protection</a:t>
            </a:r>
          </a:p>
          <a:p>
            <a:r>
              <a:rPr lang="en-US" dirty="0" smtClean="0"/>
              <a:t>2 weeks on days, 2 weeks on afternoons, 2 weeks on nights</a:t>
            </a:r>
          </a:p>
          <a:p>
            <a:r>
              <a:rPr lang="en-US" dirty="0" smtClean="0"/>
              <a:t>3 bubbles of protection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8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Phase 3</a:t>
            </a:r>
          </a:p>
          <a:p>
            <a:r>
              <a:rPr lang="en-US" dirty="0"/>
              <a:t>Field office</a:t>
            </a:r>
          </a:p>
          <a:p>
            <a:r>
              <a:rPr lang="en-US" dirty="0"/>
              <a:t>May do a </a:t>
            </a:r>
            <a:r>
              <a:rPr lang="en-US" dirty="0" smtClean="0"/>
              <a:t>specialty</a:t>
            </a:r>
          </a:p>
          <a:p>
            <a:endParaRPr lang="en-US" dirty="0"/>
          </a:p>
          <a:p>
            <a:r>
              <a:rPr lang="en-US" dirty="0" smtClean="0"/>
              <a:t>Go back to Phase 1 but work toward Admin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25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you want to work for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</a:t>
            </a:r>
            <a:r>
              <a:rPr lang="en-US" dirty="0" err="1" smtClean="0"/>
              <a:t>yr</a:t>
            </a:r>
            <a:r>
              <a:rPr lang="en-US" dirty="0" smtClean="0"/>
              <a:t> degree and 3 </a:t>
            </a:r>
            <a:r>
              <a:rPr lang="en-US" dirty="0" err="1" smtClean="0"/>
              <a:t>yrs</a:t>
            </a:r>
            <a:r>
              <a:rPr lang="en-US" dirty="0" smtClean="0"/>
              <a:t> work experience preferably in law enforcement or military)</a:t>
            </a:r>
          </a:p>
          <a:p>
            <a:r>
              <a:rPr lang="en-US" dirty="0" smtClean="0"/>
              <a:t>Fill out an app and they research you (job code 1811)</a:t>
            </a:r>
          </a:p>
          <a:p>
            <a:r>
              <a:rPr lang="en-US" dirty="0" smtClean="0"/>
              <a:t>Interview with 22 standard questions</a:t>
            </a:r>
          </a:p>
          <a:p>
            <a:r>
              <a:rPr lang="en-US" dirty="0" smtClean="0"/>
              <a:t>Written Treasury enforcement agent exam – HARD</a:t>
            </a:r>
          </a:p>
          <a:p>
            <a:r>
              <a:rPr lang="en-US" dirty="0" smtClean="0"/>
              <a:t>2 medical exams</a:t>
            </a:r>
          </a:p>
          <a:p>
            <a:r>
              <a:rPr lang="en-US" dirty="0" smtClean="0"/>
              <a:t>Polygraph</a:t>
            </a:r>
          </a:p>
          <a:p>
            <a:r>
              <a:rPr lang="en-US" dirty="0" smtClean="0"/>
              <a:t>Background check including interviewing people who know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60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49</TotalTime>
  <Words>272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Book Antiqua</vt:lpstr>
      <vt:lpstr>Century Gothic</vt:lpstr>
      <vt:lpstr>Apothecary</vt:lpstr>
      <vt:lpstr>Secret Service</vt:lpstr>
      <vt:lpstr>Creation</vt:lpstr>
      <vt:lpstr>Mission 1 – Financial Crimes</vt:lpstr>
      <vt:lpstr>Mission 2 - protection</vt:lpstr>
      <vt:lpstr>Job phases</vt:lpstr>
      <vt:lpstr>phases</vt:lpstr>
      <vt:lpstr>So you want to work for them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 Service</dc:title>
  <dc:creator>Nicole Bisesi</dc:creator>
  <cp:lastModifiedBy>Nikki Bisesi</cp:lastModifiedBy>
  <cp:revision>4</cp:revision>
  <dcterms:created xsi:type="dcterms:W3CDTF">2014-10-02T13:04:06Z</dcterms:created>
  <dcterms:modified xsi:type="dcterms:W3CDTF">2015-09-29T00:36:31Z</dcterms:modified>
</cp:coreProperties>
</file>