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4"/>
  </p:sldMasterIdLst>
  <p:sldIdLst>
    <p:sldId id="256" r:id="rId5"/>
    <p:sldId id="274" r:id="rId6"/>
    <p:sldId id="270" r:id="rId7"/>
    <p:sldId id="264" r:id="rId8"/>
    <p:sldId id="265" r:id="rId9"/>
    <p:sldId id="263" r:id="rId10"/>
    <p:sldId id="262" r:id="rId11"/>
    <p:sldId id="271" r:id="rId12"/>
    <p:sldId id="272" r:id="rId13"/>
    <p:sldId id="259" r:id="rId14"/>
    <p:sldId id="258" r:id="rId15"/>
    <p:sldId id="257" r:id="rId16"/>
    <p:sldId id="260" r:id="rId17"/>
    <p:sldId id="273" r:id="rId18"/>
    <p:sldId id="266" r:id="rId19"/>
    <p:sldId id="267" r:id="rId20"/>
    <p:sldId id="268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2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6437DF-1B6B-46C6-A4A4-037559398093}" v="1" dt="2021-11-11T19:34:25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7" d="100"/>
          <a:sy n="37" d="100"/>
        </p:scale>
        <p:origin x="8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ki Bisesi" userId="213567c6-d9db-451c-b76e-a40cdd8bbd70" providerId="ADAL" clId="{381D2273-BC06-48C2-9CCF-F3388B30450F}"/>
    <pc:docChg chg="undo custSel addSld delSld modSld sldOrd">
      <pc:chgData name="Nikki Bisesi" userId="213567c6-d9db-451c-b76e-a40cdd8bbd70" providerId="ADAL" clId="{381D2273-BC06-48C2-9CCF-F3388B30450F}" dt="2021-04-21T01:51:54.219" v="889" actId="207"/>
      <pc:docMkLst>
        <pc:docMk/>
      </pc:docMkLst>
      <pc:sldChg chg="modSp mod">
        <pc:chgData name="Nikki Bisesi" userId="213567c6-d9db-451c-b76e-a40cdd8bbd70" providerId="ADAL" clId="{381D2273-BC06-48C2-9CCF-F3388B30450F}" dt="2021-04-21T01:51:54.219" v="889" actId="207"/>
        <pc:sldMkLst>
          <pc:docMk/>
          <pc:sldMk cId="1179461266" sldId="256"/>
        </pc:sldMkLst>
        <pc:spChg chg="mod">
          <ac:chgData name="Nikki Bisesi" userId="213567c6-d9db-451c-b76e-a40cdd8bbd70" providerId="ADAL" clId="{381D2273-BC06-48C2-9CCF-F3388B30450F}" dt="2021-04-21T01:51:54.219" v="889" actId="207"/>
          <ac:spMkLst>
            <pc:docMk/>
            <pc:sldMk cId="1179461266" sldId="256"/>
            <ac:spMk id="2" creationId="{8BECD841-30F6-4407-BA18-8EB975A5321E}"/>
          </ac:spMkLst>
        </pc:spChg>
        <pc:spChg chg="mod">
          <ac:chgData name="Nikki Bisesi" userId="213567c6-d9db-451c-b76e-a40cdd8bbd70" providerId="ADAL" clId="{381D2273-BC06-48C2-9CCF-F3388B30450F}" dt="2021-04-21T01:51:29.468" v="888" actId="14100"/>
          <ac:spMkLst>
            <pc:docMk/>
            <pc:sldMk cId="1179461266" sldId="256"/>
            <ac:spMk id="6" creationId="{09157D00-988A-477E-BA59-DCB6A8449F09}"/>
          </ac:spMkLst>
        </pc:spChg>
      </pc:sldChg>
      <pc:sldChg chg="ord">
        <pc:chgData name="Nikki Bisesi" userId="213567c6-d9db-451c-b76e-a40cdd8bbd70" providerId="ADAL" clId="{381D2273-BC06-48C2-9CCF-F3388B30450F}" dt="2021-04-21T01:35:52.043" v="370"/>
        <pc:sldMkLst>
          <pc:docMk/>
          <pc:sldMk cId="150353142" sldId="262"/>
        </pc:sldMkLst>
      </pc:sldChg>
      <pc:sldChg chg="ord">
        <pc:chgData name="Nikki Bisesi" userId="213567c6-d9db-451c-b76e-a40cdd8bbd70" providerId="ADAL" clId="{381D2273-BC06-48C2-9CCF-F3388B30450F}" dt="2021-04-21T01:35:52.043" v="370"/>
        <pc:sldMkLst>
          <pc:docMk/>
          <pc:sldMk cId="173767125" sldId="263"/>
        </pc:sldMkLst>
      </pc:sldChg>
      <pc:sldChg chg="ord">
        <pc:chgData name="Nikki Bisesi" userId="213567c6-d9db-451c-b76e-a40cdd8bbd70" providerId="ADAL" clId="{381D2273-BC06-48C2-9CCF-F3388B30450F}" dt="2021-04-21T01:35:52.043" v="370"/>
        <pc:sldMkLst>
          <pc:docMk/>
          <pc:sldMk cId="3688872666" sldId="264"/>
        </pc:sldMkLst>
      </pc:sldChg>
      <pc:sldChg chg="ord">
        <pc:chgData name="Nikki Bisesi" userId="213567c6-d9db-451c-b76e-a40cdd8bbd70" providerId="ADAL" clId="{381D2273-BC06-48C2-9CCF-F3388B30450F}" dt="2021-04-21T01:35:52.043" v="370"/>
        <pc:sldMkLst>
          <pc:docMk/>
          <pc:sldMk cId="1930059242" sldId="265"/>
        </pc:sldMkLst>
      </pc:sldChg>
      <pc:sldChg chg="new del ord">
        <pc:chgData name="Nikki Bisesi" userId="213567c6-d9db-451c-b76e-a40cdd8bbd70" providerId="ADAL" clId="{381D2273-BC06-48C2-9CCF-F3388B30450F}" dt="2021-04-21T00:50:59.680" v="107" actId="47"/>
        <pc:sldMkLst>
          <pc:docMk/>
          <pc:sldMk cId="1015772472" sldId="266"/>
        </pc:sldMkLst>
      </pc:sldChg>
      <pc:sldChg chg="new del">
        <pc:chgData name="Nikki Bisesi" userId="213567c6-d9db-451c-b76e-a40cdd8bbd70" providerId="ADAL" clId="{381D2273-BC06-48C2-9CCF-F3388B30450F}" dt="2021-04-21T00:50:37.875" v="103" actId="47"/>
        <pc:sldMkLst>
          <pc:docMk/>
          <pc:sldMk cId="1327904543" sldId="266"/>
        </pc:sldMkLst>
      </pc:sldChg>
      <pc:sldChg chg="addSp delSp modSp new mod">
        <pc:chgData name="Nikki Bisesi" userId="213567c6-d9db-451c-b76e-a40cdd8bbd70" providerId="ADAL" clId="{381D2273-BC06-48C2-9CCF-F3388B30450F}" dt="2021-04-21T01:00:33.459" v="152" actId="1076"/>
        <pc:sldMkLst>
          <pc:docMk/>
          <pc:sldMk cId="1444661739" sldId="266"/>
        </pc:sldMkLst>
        <pc:spChg chg="mod">
          <ac:chgData name="Nikki Bisesi" userId="213567c6-d9db-451c-b76e-a40cdd8bbd70" providerId="ADAL" clId="{381D2273-BC06-48C2-9CCF-F3388B30450F}" dt="2021-04-21T01:00:33.459" v="152" actId="1076"/>
          <ac:spMkLst>
            <pc:docMk/>
            <pc:sldMk cId="1444661739" sldId="266"/>
            <ac:spMk id="2" creationId="{73FAE6F8-6EEC-4F04-8D95-D2183A1FB920}"/>
          </ac:spMkLst>
        </pc:spChg>
        <pc:spChg chg="del">
          <ac:chgData name="Nikki Bisesi" userId="213567c6-d9db-451c-b76e-a40cdd8bbd70" providerId="ADAL" clId="{381D2273-BC06-48C2-9CCF-F3388B30450F}" dt="2021-04-21T00:57:14.976" v="132"/>
          <ac:spMkLst>
            <pc:docMk/>
            <pc:sldMk cId="1444661739" sldId="266"/>
            <ac:spMk id="3" creationId="{F767D94B-4D1F-42A0-80CB-06C205F02587}"/>
          </ac:spMkLst>
        </pc:spChg>
        <pc:spChg chg="add del mod">
          <ac:chgData name="Nikki Bisesi" userId="213567c6-d9db-451c-b76e-a40cdd8bbd70" providerId="ADAL" clId="{381D2273-BC06-48C2-9CCF-F3388B30450F}" dt="2021-04-21T00:58:26.993" v="137"/>
          <ac:spMkLst>
            <pc:docMk/>
            <pc:sldMk cId="1444661739" sldId="266"/>
            <ac:spMk id="7" creationId="{EEA40753-78CA-47C3-A0F3-C588E1F382F2}"/>
          </ac:spMkLst>
        </pc:spChg>
        <pc:picChg chg="add del mod">
          <ac:chgData name="Nikki Bisesi" userId="213567c6-d9db-451c-b76e-a40cdd8bbd70" providerId="ADAL" clId="{381D2273-BC06-48C2-9CCF-F3388B30450F}" dt="2021-04-21T00:57:39.075" v="136" actId="478"/>
          <ac:picMkLst>
            <pc:docMk/>
            <pc:sldMk cId="1444661739" sldId="266"/>
            <ac:picMk id="5" creationId="{0885D0FA-2408-480C-84B7-FA2F3A344E33}"/>
          </ac:picMkLst>
        </pc:picChg>
        <pc:picChg chg="add mod">
          <ac:chgData name="Nikki Bisesi" userId="213567c6-d9db-451c-b76e-a40cdd8bbd70" providerId="ADAL" clId="{381D2273-BC06-48C2-9CCF-F3388B30450F}" dt="2021-04-21T00:59:32.653" v="149" actId="1076"/>
          <ac:picMkLst>
            <pc:docMk/>
            <pc:sldMk cId="1444661739" sldId="266"/>
            <ac:picMk id="9" creationId="{541EA831-A083-46A0-A8EC-C86EF3CFEC45}"/>
          </ac:picMkLst>
        </pc:picChg>
        <pc:picChg chg="add mod">
          <ac:chgData name="Nikki Bisesi" userId="213567c6-d9db-451c-b76e-a40cdd8bbd70" providerId="ADAL" clId="{381D2273-BC06-48C2-9CCF-F3388B30450F}" dt="2021-04-21T01:00:27.879" v="151" actId="14100"/>
          <ac:picMkLst>
            <pc:docMk/>
            <pc:sldMk cId="1444661739" sldId="266"/>
            <ac:picMk id="11" creationId="{A5322E44-BE0B-4846-917E-5548F7D4AC29}"/>
          </ac:picMkLst>
        </pc:picChg>
      </pc:sldChg>
      <pc:sldChg chg="addSp delSp modSp add del mod">
        <pc:chgData name="Nikki Bisesi" userId="213567c6-d9db-451c-b76e-a40cdd8bbd70" providerId="ADAL" clId="{381D2273-BC06-48C2-9CCF-F3388B30450F}" dt="2021-04-21T00:56:30.313" v="123" actId="47"/>
        <pc:sldMkLst>
          <pc:docMk/>
          <pc:sldMk cId="595623347" sldId="267"/>
        </pc:sldMkLst>
        <pc:spChg chg="mod">
          <ac:chgData name="Nikki Bisesi" userId="213567c6-d9db-451c-b76e-a40cdd8bbd70" providerId="ADAL" clId="{381D2273-BC06-48C2-9CCF-F3388B30450F}" dt="2021-04-21T00:56:11.394" v="116" actId="20577"/>
          <ac:spMkLst>
            <pc:docMk/>
            <pc:sldMk cId="595623347" sldId="267"/>
            <ac:spMk id="2" creationId="{6D83359B-6FFF-4E6F-A301-A8DF24449D33}"/>
          </ac:spMkLst>
        </pc:spChg>
        <pc:spChg chg="add mod">
          <ac:chgData name="Nikki Bisesi" userId="213567c6-d9db-451c-b76e-a40cdd8bbd70" providerId="ADAL" clId="{381D2273-BC06-48C2-9CCF-F3388B30450F}" dt="2021-04-21T00:56:18.073" v="120" actId="478"/>
          <ac:spMkLst>
            <pc:docMk/>
            <pc:sldMk cId="595623347" sldId="267"/>
            <ac:spMk id="4" creationId="{8CE056E6-D4A6-4192-8E34-B83D998F54F7}"/>
          </ac:spMkLst>
        </pc:spChg>
        <pc:picChg chg="del">
          <ac:chgData name="Nikki Bisesi" userId="213567c6-d9db-451c-b76e-a40cdd8bbd70" providerId="ADAL" clId="{381D2273-BC06-48C2-9CCF-F3388B30450F}" dt="2021-04-21T00:56:18.073" v="120" actId="478"/>
          <ac:picMkLst>
            <pc:docMk/>
            <pc:sldMk cId="595623347" sldId="267"/>
            <ac:picMk id="5" creationId="{9E25D0A1-DC92-402A-A8DC-F6F406116176}"/>
          </ac:picMkLst>
        </pc:picChg>
        <pc:picChg chg="del mod">
          <ac:chgData name="Nikki Bisesi" userId="213567c6-d9db-451c-b76e-a40cdd8bbd70" providerId="ADAL" clId="{381D2273-BC06-48C2-9CCF-F3388B30450F}" dt="2021-04-21T00:56:14.787" v="118" actId="478"/>
          <ac:picMkLst>
            <pc:docMk/>
            <pc:sldMk cId="595623347" sldId="267"/>
            <ac:picMk id="7" creationId="{56909DE3-FCFB-4913-90B5-A92686E3C75D}"/>
          </ac:picMkLst>
        </pc:picChg>
        <pc:picChg chg="del">
          <ac:chgData name="Nikki Bisesi" userId="213567c6-d9db-451c-b76e-a40cdd8bbd70" providerId="ADAL" clId="{381D2273-BC06-48C2-9CCF-F3388B30450F}" dt="2021-04-21T00:56:16.159" v="119" actId="478"/>
          <ac:picMkLst>
            <pc:docMk/>
            <pc:sldMk cId="595623347" sldId="267"/>
            <ac:picMk id="9" creationId="{4DEA1E50-9892-423D-9566-231EF3964FDE}"/>
          </ac:picMkLst>
        </pc:picChg>
        <pc:picChg chg="del mod">
          <ac:chgData name="Nikki Bisesi" userId="213567c6-d9db-451c-b76e-a40cdd8bbd70" providerId="ADAL" clId="{381D2273-BC06-48C2-9CCF-F3388B30450F}" dt="2021-04-21T00:56:21.834" v="122" actId="478"/>
          <ac:picMkLst>
            <pc:docMk/>
            <pc:sldMk cId="595623347" sldId="267"/>
            <ac:picMk id="11" creationId="{7A07E424-D2BC-4B1A-B375-40B28AC7FE24}"/>
          </ac:picMkLst>
        </pc:picChg>
      </pc:sldChg>
      <pc:sldChg chg="addSp delSp modSp new mod">
        <pc:chgData name="Nikki Bisesi" userId="213567c6-d9db-451c-b76e-a40cdd8bbd70" providerId="ADAL" clId="{381D2273-BC06-48C2-9CCF-F3388B30450F}" dt="2021-04-21T01:03:07.776" v="174" actId="1076"/>
        <pc:sldMkLst>
          <pc:docMk/>
          <pc:sldMk cId="1979649533" sldId="267"/>
        </pc:sldMkLst>
        <pc:spChg chg="mod">
          <ac:chgData name="Nikki Bisesi" userId="213567c6-d9db-451c-b76e-a40cdd8bbd70" providerId="ADAL" clId="{381D2273-BC06-48C2-9CCF-F3388B30450F}" dt="2021-04-21T01:00:57.215" v="161" actId="20577"/>
          <ac:spMkLst>
            <pc:docMk/>
            <pc:sldMk cId="1979649533" sldId="267"/>
            <ac:spMk id="2" creationId="{23250052-B304-4A6E-93FB-9F25F7DB4FDA}"/>
          </ac:spMkLst>
        </pc:spChg>
        <pc:spChg chg="del">
          <ac:chgData name="Nikki Bisesi" userId="213567c6-d9db-451c-b76e-a40cdd8bbd70" providerId="ADAL" clId="{381D2273-BC06-48C2-9CCF-F3388B30450F}" dt="2021-04-21T01:02:33.211" v="162"/>
          <ac:spMkLst>
            <pc:docMk/>
            <pc:sldMk cId="1979649533" sldId="267"/>
            <ac:spMk id="3" creationId="{A6BD5722-1D56-441F-9BEC-9E86C1D0878F}"/>
          </ac:spMkLst>
        </pc:spChg>
        <pc:picChg chg="add mod">
          <ac:chgData name="Nikki Bisesi" userId="213567c6-d9db-451c-b76e-a40cdd8bbd70" providerId="ADAL" clId="{381D2273-BC06-48C2-9CCF-F3388B30450F}" dt="2021-04-21T01:03:04.563" v="173" actId="14100"/>
          <ac:picMkLst>
            <pc:docMk/>
            <pc:sldMk cId="1979649533" sldId="267"/>
            <ac:picMk id="5" creationId="{07BA6805-7931-4124-B2AC-986E3C3B9560}"/>
          </ac:picMkLst>
        </pc:picChg>
        <pc:picChg chg="add mod">
          <ac:chgData name="Nikki Bisesi" userId="213567c6-d9db-451c-b76e-a40cdd8bbd70" providerId="ADAL" clId="{381D2273-BC06-48C2-9CCF-F3388B30450F}" dt="2021-04-21T01:03:07.776" v="174" actId="1076"/>
          <ac:picMkLst>
            <pc:docMk/>
            <pc:sldMk cId="1979649533" sldId="267"/>
            <ac:picMk id="7" creationId="{5CCD863D-8BA2-4B77-AA6A-818CDCE95C4F}"/>
          </ac:picMkLst>
        </pc:picChg>
      </pc:sldChg>
      <pc:sldChg chg="addSp delSp modSp new mod">
        <pc:chgData name="Nikki Bisesi" userId="213567c6-d9db-451c-b76e-a40cdd8bbd70" providerId="ADAL" clId="{381D2273-BC06-48C2-9CCF-F3388B30450F}" dt="2021-04-21T01:04:37.795" v="194" actId="1076"/>
        <pc:sldMkLst>
          <pc:docMk/>
          <pc:sldMk cId="702151876" sldId="268"/>
        </pc:sldMkLst>
        <pc:spChg chg="mod">
          <ac:chgData name="Nikki Bisesi" userId="213567c6-d9db-451c-b76e-a40cdd8bbd70" providerId="ADAL" clId="{381D2273-BC06-48C2-9CCF-F3388B30450F}" dt="2021-04-21T01:03:45.955" v="184" actId="20577"/>
          <ac:spMkLst>
            <pc:docMk/>
            <pc:sldMk cId="702151876" sldId="268"/>
            <ac:spMk id="2" creationId="{9DDC153B-37BF-4D78-BB39-DB2081FBD9A1}"/>
          </ac:spMkLst>
        </pc:spChg>
        <pc:spChg chg="del">
          <ac:chgData name="Nikki Bisesi" userId="213567c6-d9db-451c-b76e-a40cdd8bbd70" providerId="ADAL" clId="{381D2273-BC06-48C2-9CCF-F3388B30450F}" dt="2021-04-21T01:04:06.864" v="185"/>
          <ac:spMkLst>
            <pc:docMk/>
            <pc:sldMk cId="702151876" sldId="268"/>
            <ac:spMk id="3" creationId="{36969864-E484-4F92-B01A-72853FDEE007}"/>
          </ac:spMkLst>
        </pc:spChg>
        <pc:picChg chg="add mod">
          <ac:chgData name="Nikki Bisesi" userId="213567c6-d9db-451c-b76e-a40cdd8bbd70" providerId="ADAL" clId="{381D2273-BC06-48C2-9CCF-F3388B30450F}" dt="2021-04-21T01:04:37.795" v="194" actId="1076"/>
          <ac:picMkLst>
            <pc:docMk/>
            <pc:sldMk cId="702151876" sldId="268"/>
            <ac:picMk id="5" creationId="{3FF57EFC-D2A9-42B5-80CD-16E0B6A290F6}"/>
          </ac:picMkLst>
        </pc:picChg>
        <pc:picChg chg="add mod">
          <ac:chgData name="Nikki Bisesi" userId="213567c6-d9db-451c-b76e-a40cdd8bbd70" providerId="ADAL" clId="{381D2273-BC06-48C2-9CCF-F3388B30450F}" dt="2021-04-21T01:04:28.514" v="192" actId="1076"/>
          <ac:picMkLst>
            <pc:docMk/>
            <pc:sldMk cId="702151876" sldId="268"/>
            <ac:picMk id="7" creationId="{DEB19C74-0653-4D5E-911F-A76443337D3F}"/>
          </ac:picMkLst>
        </pc:picChg>
      </pc:sldChg>
      <pc:sldChg chg="addSp delSp modSp new mod">
        <pc:chgData name="Nikki Bisesi" userId="213567c6-d9db-451c-b76e-a40cdd8bbd70" providerId="ADAL" clId="{381D2273-BC06-48C2-9CCF-F3388B30450F}" dt="2021-04-21T01:06:07.633" v="216" actId="1076"/>
        <pc:sldMkLst>
          <pc:docMk/>
          <pc:sldMk cId="900161227" sldId="269"/>
        </pc:sldMkLst>
        <pc:spChg chg="mod">
          <ac:chgData name="Nikki Bisesi" userId="213567c6-d9db-451c-b76e-a40cdd8bbd70" providerId="ADAL" clId="{381D2273-BC06-48C2-9CCF-F3388B30450F}" dt="2021-04-21T01:05:04.023" v="204" actId="20577"/>
          <ac:spMkLst>
            <pc:docMk/>
            <pc:sldMk cId="900161227" sldId="269"/>
            <ac:spMk id="2" creationId="{F889E826-69FC-4333-9156-47CD662C21DD}"/>
          </ac:spMkLst>
        </pc:spChg>
        <pc:spChg chg="del">
          <ac:chgData name="Nikki Bisesi" userId="213567c6-d9db-451c-b76e-a40cdd8bbd70" providerId="ADAL" clId="{381D2273-BC06-48C2-9CCF-F3388B30450F}" dt="2021-04-21T01:05:24.679" v="205"/>
          <ac:spMkLst>
            <pc:docMk/>
            <pc:sldMk cId="900161227" sldId="269"/>
            <ac:spMk id="3" creationId="{1D12FC9A-BFFE-44D6-91C5-5BB572B4FA67}"/>
          </ac:spMkLst>
        </pc:spChg>
        <pc:picChg chg="add mod">
          <ac:chgData name="Nikki Bisesi" userId="213567c6-d9db-451c-b76e-a40cdd8bbd70" providerId="ADAL" clId="{381D2273-BC06-48C2-9CCF-F3388B30450F}" dt="2021-04-21T01:06:07.633" v="216" actId="1076"/>
          <ac:picMkLst>
            <pc:docMk/>
            <pc:sldMk cId="900161227" sldId="269"/>
            <ac:picMk id="5" creationId="{1334B476-4DC1-41EB-ADE3-FC85DBF64801}"/>
          </ac:picMkLst>
        </pc:picChg>
        <pc:picChg chg="add mod">
          <ac:chgData name="Nikki Bisesi" userId="213567c6-d9db-451c-b76e-a40cdd8bbd70" providerId="ADAL" clId="{381D2273-BC06-48C2-9CCF-F3388B30450F}" dt="2021-04-21T01:06:02.705" v="215" actId="1076"/>
          <ac:picMkLst>
            <pc:docMk/>
            <pc:sldMk cId="900161227" sldId="269"/>
            <ac:picMk id="7" creationId="{D951D1EA-269D-4575-8C0D-090B35EEC484}"/>
          </ac:picMkLst>
        </pc:picChg>
      </pc:sldChg>
      <pc:sldChg chg="addSp delSp modSp new mod ord setBg">
        <pc:chgData name="Nikki Bisesi" userId="213567c6-d9db-451c-b76e-a40cdd8bbd70" providerId="ADAL" clId="{381D2273-BC06-48C2-9CCF-F3388B30450F}" dt="2021-04-21T01:35:52.043" v="370"/>
        <pc:sldMkLst>
          <pc:docMk/>
          <pc:sldMk cId="159088947" sldId="270"/>
        </pc:sldMkLst>
        <pc:spChg chg="mod">
          <ac:chgData name="Nikki Bisesi" userId="213567c6-d9db-451c-b76e-a40cdd8bbd70" providerId="ADAL" clId="{381D2273-BC06-48C2-9CCF-F3388B30450F}" dt="2021-04-21T01:14:52.997" v="304" actId="26606"/>
          <ac:spMkLst>
            <pc:docMk/>
            <pc:sldMk cId="159088947" sldId="270"/>
            <ac:spMk id="2" creationId="{A22AF92E-C5AA-4876-8985-F67880423FA9}"/>
          </ac:spMkLst>
        </pc:spChg>
        <pc:spChg chg="del">
          <ac:chgData name="Nikki Bisesi" userId="213567c6-d9db-451c-b76e-a40cdd8bbd70" providerId="ADAL" clId="{381D2273-BC06-48C2-9CCF-F3388B30450F}" dt="2021-04-21T01:12:00.752" v="218"/>
          <ac:spMkLst>
            <pc:docMk/>
            <pc:sldMk cId="159088947" sldId="270"/>
            <ac:spMk id="3" creationId="{44931ABB-0C93-4A46-B571-9BDB6CBEBD1A}"/>
          </ac:spMkLst>
        </pc:spChg>
        <pc:spChg chg="add">
          <ac:chgData name="Nikki Bisesi" userId="213567c6-d9db-451c-b76e-a40cdd8bbd70" providerId="ADAL" clId="{381D2273-BC06-48C2-9CCF-F3388B30450F}" dt="2021-04-21T01:14:52.997" v="304" actId="26606"/>
          <ac:spMkLst>
            <pc:docMk/>
            <pc:sldMk cId="159088947" sldId="270"/>
            <ac:spMk id="9" creationId="{D4771268-CB57-404A-9271-370EB28F6090}"/>
          </ac:spMkLst>
        </pc:spChg>
        <pc:picChg chg="add mod">
          <ac:chgData name="Nikki Bisesi" userId="213567c6-d9db-451c-b76e-a40cdd8bbd70" providerId="ADAL" clId="{381D2273-BC06-48C2-9CCF-F3388B30450F}" dt="2021-04-21T01:15:05.019" v="307" actId="14100"/>
          <ac:picMkLst>
            <pc:docMk/>
            <pc:sldMk cId="159088947" sldId="270"/>
            <ac:picMk id="4" creationId="{B4888A42-12D9-4F1D-86B8-6C902C878A92}"/>
          </ac:picMkLst>
        </pc:picChg>
      </pc:sldChg>
      <pc:sldChg chg="addSp delSp modSp new mod setBg">
        <pc:chgData name="Nikki Bisesi" userId="213567c6-d9db-451c-b76e-a40cdd8bbd70" providerId="ADAL" clId="{381D2273-BC06-48C2-9CCF-F3388B30450F}" dt="2021-04-21T01:36:13.806" v="376" actId="20577"/>
        <pc:sldMkLst>
          <pc:docMk/>
          <pc:sldMk cId="290138294" sldId="271"/>
        </pc:sldMkLst>
        <pc:spChg chg="mod">
          <ac:chgData name="Nikki Bisesi" userId="213567c6-d9db-451c-b76e-a40cdd8bbd70" providerId="ADAL" clId="{381D2273-BC06-48C2-9CCF-F3388B30450F}" dt="2021-04-21T01:36:13.806" v="376" actId="20577"/>
          <ac:spMkLst>
            <pc:docMk/>
            <pc:sldMk cId="290138294" sldId="271"/>
            <ac:spMk id="2" creationId="{F1B075FD-1089-4D49-A6DD-AB71FA9C7761}"/>
          </ac:spMkLst>
        </pc:spChg>
        <pc:spChg chg="del">
          <ac:chgData name="Nikki Bisesi" userId="213567c6-d9db-451c-b76e-a40cdd8bbd70" providerId="ADAL" clId="{381D2273-BC06-48C2-9CCF-F3388B30450F}" dt="2021-04-21T01:16:28.719" v="309"/>
          <ac:spMkLst>
            <pc:docMk/>
            <pc:sldMk cId="290138294" sldId="271"/>
            <ac:spMk id="3" creationId="{66DF13E9-4F5A-428F-BE7D-7E28B433424E}"/>
          </ac:spMkLst>
        </pc:spChg>
        <pc:spChg chg="add del">
          <ac:chgData name="Nikki Bisesi" userId="213567c6-d9db-451c-b76e-a40cdd8bbd70" providerId="ADAL" clId="{381D2273-BC06-48C2-9CCF-F3388B30450F}" dt="2021-04-21T01:17:10.362" v="349" actId="21"/>
          <ac:spMkLst>
            <pc:docMk/>
            <pc:sldMk cId="290138294" sldId="271"/>
            <ac:spMk id="8" creationId="{509B6731-CD3F-47F9-A2D7-1CD8FD616D6D}"/>
          </ac:spMkLst>
        </pc:spChg>
        <pc:spChg chg="add del">
          <ac:chgData name="Nikki Bisesi" userId="213567c6-d9db-451c-b76e-a40cdd8bbd70" providerId="ADAL" clId="{381D2273-BC06-48C2-9CCF-F3388B30450F}" dt="2021-04-21T01:21:23.179" v="356" actId="26606"/>
          <ac:spMkLst>
            <pc:docMk/>
            <pc:sldMk cId="290138294" sldId="271"/>
            <ac:spMk id="11" creationId="{73DE2CFE-42F2-48F0-8706-5264E012B10C}"/>
          </ac:spMkLst>
        </pc:spChg>
        <pc:spChg chg="add">
          <ac:chgData name="Nikki Bisesi" userId="213567c6-d9db-451c-b76e-a40cdd8bbd70" providerId="ADAL" clId="{381D2273-BC06-48C2-9CCF-F3388B30450F}" dt="2021-04-21T01:21:23.179" v="356" actId="26606"/>
          <ac:spMkLst>
            <pc:docMk/>
            <pc:sldMk cId="290138294" sldId="271"/>
            <ac:spMk id="16" creationId="{D4771268-CB57-404A-9271-370EB28F6090}"/>
          </ac:spMkLst>
        </pc:spChg>
        <pc:picChg chg="add mod">
          <ac:chgData name="Nikki Bisesi" userId="213567c6-d9db-451c-b76e-a40cdd8bbd70" providerId="ADAL" clId="{381D2273-BC06-48C2-9CCF-F3388B30450F}" dt="2021-04-21T01:21:31.021" v="358" actId="1076"/>
          <ac:picMkLst>
            <pc:docMk/>
            <pc:sldMk cId="290138294" sldId="271"/>
            <ac:picMk id="4" creationId="{A9FCC32C-494A-41B5-9ECE-F905BD765701}"/>
          </ac:picMkLst>
        </pc:picChg>
      </pc:sldChg>
      <pc:sldChg chg="addSp delSp modSp new mod">
        <pc:chgData name="Nikki Bisesi" userId="213567c6-d9db-451c-b76e-a40cdd8bbd70" providerId="ADAL" clId="{381D2273-BC06-48C2-9CCF-F3388B30450F}" dt="2021-04-21T01:31:57.627" v="368" actId="1076"/>
        <pc:sldMkLst>
          <pc:docMk/>
          <pc:sldMk cId="4213737785" sldId="272"/>
        </pc:sldMkLst>
        <pc:spChg chg="add del">
          <ac:chgData name="Nikki Bisesi" userId="213567c6-d9db-451c-b76e-a40cdd8bbd70" providerId="ADAL" clId="{381D2273-BC06-48C2-9CCF-F3388B30450F}" dt="2021-04-21T01:31:38.447" v="363"/>
          <ac:spMkLst>
            <pc:docMk/>
            <pc:sldMk cId="4213737785" sldId="272"/>
            <ac:spMk id="3" creationId="{481D2A7F-875C-47DD-8B8F-9260F0076566}"/>
          </ac:spMkLst>
        </pc:spChg>
        <pc:picChg chg="add del mod">
          <ac:chgData name="Nikki Bisesi" userId="213567c6-d9db-451c-b76e-a40cdd8bbd70" providerId="ADAL" clId="{381D2273-BC06-48C2-9CCF-F3388B30450F}" dt="2021-04-21T01:31:38.447" v="363"/>
          <ac:picMkLst>
            <pc:docMk/>
            <pc:sldMk cId="4213737785" sldId="272"/>
            <ac:picMk id="4" creationId="{625E6331-F6C7-4B53-A279-C85EBFD9F22B}"/>
          </ac:picMkLst>
        </pc:picChg>
        <pc:picChg chg="add mod">
          <ac:chgData name="Nikki Bisesi" userId="213567c6-d9db-451c-b76e-a40cdd8bbd70" providerId="ADAL" clId="{381D2273-BC06-48C2-9CCF-F3388B30450F}" dt="2021-04-21T01:31:57.627" v="368" actId="1076"/>
          <ac:picMkLst>
            <pc:docMk/>
            <pc:sldMk cId="4213737785" sldId="272"/>
            <ac:picMk id="5" creationId="{96B55345-96C4-4841-942A-C1D2B5C22C1D}"/>
          </ac:picMkLst>
        </pc:picChg>
      </pc:sldChg>
      <pc:sldChg chg="addSp modSp new mod setBg">
        <pc:chgData name="Nikki Bisesi" userId="213567c6-d9db-451c-b76e-a40cdd8bbd70" providerId="ADAL" clId="{381D2273-BC06-48C2-9CCF-F3388B30450F}" dt="2021-04-21T01:46:47.693" v="624" actId="1076"/>
        <pc:sldMkLst>
          <pc:docMk/>
          <pc:sldMk cId="1464631801" sldId="273"/>
        </pc:sldMkLst>
        <pc:spChg chg="mod">
          <ac:chgData name="Nikki Bisesi" userId="213567c6-d9db-451c-b76e-a40cdd8bbd70" providerId="ADAL" clId="{381D2273-BC06-48C2-9CCF-F3388B30450F}" dt="2021-04-21T01:46:43.335" v="622" actId="403"/>
          <ac:spMkLst>
            <pc:docMk/>
            <pc:sldMk cId="1464631801" sldId="273"/>
            <ac:spMk id="2" creationId="{F73FFCBF-C7A6-4B26-9869-4D7CC0F8FDA8}"/>
          </ac:spMkLst>
        </pc:spChg>
        <pc:spChg chg="mod">
          <ac:chgData name="Nikki Bisesi" userId="213567c6-d9db-451c-b76e-a40cdd8bbd70" providerId="ADAL" clId="{381D2273-BC06-48C2-9CCF-F3388B30450F}" dt="2021-04-21T01:45:17.420" v="620" actId="27636"/>
          <ac:spMkLst>
            <pc:docMk/>
            <pc:sldMk cId="1464631801" sldId="273"/>
            <ac:spMk id="3" creationId="{D1D9FE16-C39C-462F-9597-4295EA94D202}"/>
          </ac:spMkLst>
        </pc:spChg>
        <pc:spChg chg="add mod">
          <ac:chgData name="Nikki Bisesi" userId="213567c6-d9db-451c-b76e-a40cdd8bbd70" providerId="ADAL" clId="{381D2273-BC06-48C2-9CCF-F3388B30450F}" dt="2021-04-21T01:41:32.642" v="549" actId="1076"/>
          <ac:spMkLst>
            <pc:docMk/>
            <pc:sldMk cId="1464631801" sldId="273"/>
            <ac:spMk id="5" creationId="{85943A66-D1BA-4C69-89A9-4D9C515DA77A}"/>
          </ac:spMkLst>
        </pc:spChg>
        <pc:spChg chg="add mod">
          <ac:chgData name="Nikki Bisesi" userId="213567c6-d9db-451c-b76e-a40cdd8bbd70" providerId="ADAL" clId="{381D2273-BC06-48C2-9CCF-F3388B30450F}" dt="2021-04-21T01:41:43.933" v="551" actId="1076"/>
          <ac:spMkLst>
            <pc:docMk/>
            <pc:sldMk cId="1464631801" sldId="273"/>
            <ac:spMk id="7" creationId="{BC785560-7482-41D5-9EFD-7BFDE2403469}"/>
          </ac:spMkLst>
        </pc:spChg>
        <pc:spChg chg="add">
          <ac:chgData name="Nikki Bisesi" userId="213567c6-d9db-451c-b76e-a40cdd8bbd70" providerId="ADAL" clId="{381D2273-BC06-48C2-9CCF-F3388B30450F}" dt="2021-04-21T01:40:16.781" v="524" actId="26606"/>
          <ac:spMkLst>
            <pc:docMk/>
            <pc:sldMk cId="1464631801" sldId="273"/>
            <ac:spMk id="9" creationId="{1A95671B-3CC6-4792-9114-B74FAEA224E6}"/>
          </ac:spMkLst>
        </pc:spChg>
        <pc:picChg chg="add mod">
          <ac:chgData name="Nikki Bisesi" userId="213567c6-d9db-451c-b76e-a40cdd8bbd70" providerId="ADAL" clId="{381D2273-BC06-48C2-9CCF-F3388B30450F}" dt="2021-04-21T01:46:47.693" v="624" actId="1076"/>
          <ac:picMkLst>
            <pc:docMk/>
            <pc:sldMk cId="1464631801" sldId="273"/>
            <ac:picMk id="4" creationId="{306D726A-ACB7-4D8A-A211-B63CBAE8F29E}"/>
          </ac:picMkLst>
        </pc:picChg>
      </pc:sldChg>
      <pc:sldChg chg="addSp delSp modSp new mod setBg">
        <pc:chgData name="Nikki Bisesi" userId="213567c6-d9db-451c-b76e-a40cdd8bbd70" providerId="ADAL" clId="{381D2273-BC06-48C2-9CCF-F3388B30450F}" dt="2021-04-21T01:50:30.879" v="839" actId="14100"/>
        <pc:sldMkLst>
          <pc:docMk/>
          <pc:sldMk cId="831147933" sldId="274"/>
        </pc:sldMkLst>
        <pc:spChg chg="mod">
          <ac:chgData name="Nikki Bisesi" userId="213567c6-d9db-451c-b76e-a40cdd8bbd70" providerId="ADAL" clId="{381D2273-BC06-48C2-9CCF-F3388B30450F}" dt="2021-04-21T01:50:30.879" v="839" actId="14100"/>
          <ac:spMkLst>
            <pc:docMk/>
            <pc:sldMk cId="831147933" sldId="274"/>
            <ac:spMk id="2" creationId="{389F971B-DDBA-491A-B6FD-B8D285A59FF1}"/>
          </ac:spMkLst>
        </pc:spChg>
        <pc:spChg chg="del">
          <ac:chgData name="Nikki Bisesi" userId="213567c6-d9db-451c-b76e-a40cdd8bbd70" providerId="ADAL" clId="{381D2273-BC06-48C2-9CCF-F3388B30450F}" dt="2021-04-21T01:48:02.316" v="750" actId="26606"/>
          <ac:spMkLst>
            <pc:docMk/>
            <pc:sldMk cId="831147933" sldId="274"/>
            <ac:spMk id="3" creationId="{1E9DF111-C81B-43F7-B1D3-88C354ADA9EB}"/>
          </ac:spMkLst>
        </pc:spChg>
        <pc:spChg chg="add del">
          <ac:chgData name="Nikki Bisesi" userId="213567c6-d9db-451c-b76e-a40cdd8bbd70" providerId="ADAL" clId="{381D2273-BC06-48C2-9CCF-F3388B30450F}" dt="2021-04-21T01:49:08.134" v="823" actId="26606"/>
          <ac:spMkLst>
            <pc:docMk/>
            <pc:sldMk cId="831147933" sldId="274"/>
            <ac:spMk id="8" creationId="{FFD48BC7-DC40-47DE-87EE-9F4B6ECB9ABB}"/>
          </ac:spMkLst>
        </pc:spChg>
        <pc:spChg chg="add del">
          <ac:chgData name="Nikki Bisesi" userId="213567c6-d9db-451c-b76e-a40cdd8bbd70" providerId="ADAL" clId="{381D2273-BC06-48C2-9CCF-F3388B30450F}" dt="2021-04-21T01:49:08.134" v="823" actId="26606"/>
          <ac:spMkLst>
            <pc:docMk/>
            <pc:sldMk cId="831147933" sldId="274"/>
            <ac:spMk id="10" creationId="{E502BBC7-2C76-46F3-BC24-5985BC13DB88}"/>
          </ac:spMkLst>
        </pc:spChg>
        <pc:spChg chg="add del">
          <ac:chgData name="Nikki Bisesi" userId="213567c6-d9db-451c-b76e-a40cdd8bbd70" providerId="ADAL" clId="{381D2273-BC06-48C2-9CCF-F3388B30450F}" dt="2021-04-21T01:49:08.134" v="823" actId="26606"/>
          <ac:spMkLst>
            <pc:docMk/>
            <pc:sldMk cId="831147933" sldId="274"/>
            <ac:spMk id="12" creationId="{C7F28D52-2A5F-4D23-81AE-7CB8B591C7AF}"/>
          </ac:spMkLst>
        </pc:spChg>
        <pc:spChg chg="add del">
          <ac:chgData name="Nikki Bisesi" userId="213567c6-d9db-451c-b76e-a40cdd8bbd70" providerId="ADAL" clId="{381D2273-BC06-48C2-9CCF-F3388B30450F}" dt="2021-04-21T01:49:08.134" v="823" actId="26606"/>
          <ac:spMkLst>
            <pc:docMk/>
            <pc:sldMk cId="831147933" sldId="274"/>
            <ac:spMk id="14" creationId="{3629484E-3792-4B3D-89AD-7C8A1ED0E0D4}"/>
          </ac:spMkLst>
        </pc:spChg>
        <pc:spChg chg="add del">
          <ac:chgData name="Nikki Bisesi" userId="213567c6-d9db-451c-b76e-a40cdd8bbd70" providerId="ADAL" clId="{381D2273-BC06-48C2-9CCF-F3388B30450F}" dt="2021-04-21T01:48:57.448" v="818" actId="26606"/>
          <ac:spMkLst>
            <pc:docMk/>
            <pc:sldMk cId="831147933" sldId="274"/>
            <ac:spMk id="19" creationId="{4522B21E-B2B9-4C72-9A71-C87EFD137480}"/>
          </ac:spMkLst>
        </pc:spChg>
        <pc:spChg chg="add del">
          <ac:chgData name="Nikki Bisesi" userId="213567c6-d9db-451c-b76e-a40cdd8bbd70" providerId="ADAL" clId="{381D2273-BC06-48C2-9CCF-F3388B30450F}" dt="2021-04-21T01:48:57.448" v="818" actId="26606"/>
          <ac:spMkLst>
            <pc:docMk/>
            <pc:sldMk cId="831147933" sldId="274"/>
            <ac:spMk id="21" creationId="{5EB7D2A2-F448-44D4-938C-DC84CBCB3B1E}"/>
          </ac:spMkLst>
        </pc:spChg>
        <pc:spChg chg="add del">
          <ac:chgData name="Nikki Bisesi" userId="213567c6-d9db-451c-b76e-a40cdd8bbd70" providerId="ADAL" clId="{381D2273-BC06-48C2-9CCF-F3388B30450F}" dt="2021-04-21T01:48:57.448" v="818" actId="26606"/>
          <ac:spMkLst>
            <pc:docMk/>
            <pc:sldMk cId="831147933" sldId="274"/>
            <ac:spMk id="23" creationId="{871AEA07-1E14-44B4-8E55-64EF049CD66F}"/>
          </ac:spMkLst>
        </pc:spChg>
        <pc:spChg chg="add del">
          <ac:chgData name="Nikki Bisesi" userId="213567c6-d9db-451c-b76e-a40cdd8bbd70" providerId="ADAL" clId="{381D2273-BC06-48C2-9CCF-F3388B30450F}" dt="2021-04-21T01:48:59.577" v="820" actId="26606"/>
          <ac:spMkLst>
            <pc:docMk/>
            <pc:sldMk cId="831147933" sldId="274"/>
            <ac:spMk id="27" creationId="{BAD76F3E-3A97-486B-B402-44400A8B9173}"/>
          </ac:spMkLst>
        </pc:spChg>
        <pc:spChg chg="add del">
          <ac:chgData name="Nikki Bisesi" userId="213567c6-d9db-451c-b76e-a40cdd8bbd70" providerId="ADAL" clId="{381D2273-BC06-48C2-9CCF-F3388B30450F}" dt="2021-04-21T01:48:59.577" v="820" actId="26606"/>
          <ac:spMkLst>
            <pc:docMk/>
            <pc:sldMk cId="831147933" sldId="274"/>
            <ac:spMk id="28" creationId="{391F6B52-91F4-4AEB-B6DB-29FEBCF28C8B}"/>
          </ac:spMkLst>
        </pc:spChg>
        <pc:spChg chg="add del">
          <ac:chgData name="Nikki Bisesi" userId="213567c6-d9db-451c-b76e-a40cdd8bbd70" providerId="ADAL" clId="{381D2273-BC06-48C2-9CCF-F3388B30450F}" dt="2021-04-21T01:48:59.577" v="820" actId="26606"/>
          <ac:spMkLst>
            <pc:docMk/>
            <pc:sldMk cId="831147933" sldId="274"/>
            <ac:spMk id="29" creationId="{2CD6F061-7C53-44F4-9794-953DB70A451B}"/>
          </ac:spMkLst>
        </pc:spChg>
        <pc:spChg chg="add del">
          <ac:chgData name="Nikki Bisesi" userId="213567c6-d9db-451c-b76e-a40cdd8bbd70" providerId="ADAL" clId="{381D2273-BC06-48C2-9CCF-F3388B30450F}" dt="2021-04-21T01:49:08.123" v="822" actId="26606"/>
          <ac:spMkLst>
            <pc:docMk/>
            <pc:sldMk cId="831147933" sldId="274"/>
            <ac:spMk id="31" creationId="{B35D3C1D-A6AE-4FCA-BB76-A4748CE5DE55}"/>
          </ac:spMkLst>
        </pc:spChg>
        <pc:spChg chg="add del">
          <ac:chgData name="Nikki Bisesi" userId="213567c6-d9db-451c-b76e-a40cdd8bbd70" providerId="ADAL" clId="{381D2273-BC06-48C2-9CCF-F3388B30450F}" dt="2021-04-21T01:49:08.123" v="822" actId="26606"/>
          <ac:spMkLst>
            <pc:docMk/>
            <pc:sldMk cId="831147933" sldId="274"/>
            <ac:spMk id="32" creationId="{6D5BF818-2283-4CC9-A120-9225CEDFA6D2}"/>
          </ac:spMkLst>
        </pc:spChg>
        <pc:spChg chg="add del">
          <ac:chgData name="Nikki Bisesi" userId="213567c6-d9db-451c-b76e-a40cdd8bbd70" providerId="ADAL" clId="{381D2273-BC06-48C2-9CCF-F3388B30450F}" dt="2021-04-21T01:49:08.123" v="822" actId="26606"/>
          <ac:spMkLst>
            <pc:docMk/>
            <pc:sldMk cId="831147933" sldId="274"/>
            <ac:spMk id="33" creationId="{063A42EF-20CC-4BCC-9D0B-222CF3AAE8C9}"/>
          </ac:spMkLst>
        </pc:spChg>
        <pc:spChg chg="add del">
          <ac:chgData name="Nikki Bisesi" userId="213567c6-d9db-451c-b76e-a40cdd8bbd70" providerId="ADAL" clId="{381D2273-BC06-48C2-9CCF-F3388B30450F}" dt="2021-04-21T01:50:22.593" v="837" actId="26606"/>
          <ac:spMkLst>
            <pc:docMk/>
            <pc:sldMk cId="831147933" sldId="274"/>
            <ac:spMk id="35" creationId="{FFD48BC7-DC40-47DE-87EE-9F4B6ECB9ABB}"/>
          </ac:spMkLst>
        </pc:spChg>
        <pc:spChg chg="add del">
          <ac:chgData name="Nikki Bisesi" userId="213567c6-d9db-451c-b76e-a40cdd8bbd70" providerId="ADAL" clId="{381D2273-BC06-48C2-9CCF-F3388B30450F}" dt="2021-04-21T01:50:22.593" v="837" actId="26606"/>
          <ac:spMkLst>
            <pc:docMk/>
            <pc:sldMk cId="831147933" sldId="274"/>
            <ac:spMk id="36" creationId="{E502BBC7-2C76-46F3-BC24-5985BC13DB88}"/>
          </ac:spMkLst>
        </pc:spChg>
        <pc:spChg chg="add del">
          <ac:chgData name="Nikki Bisesi" userId="213567c6-d9db-451c-b76e-a40cdd8bbd70" providerId="ADAL" clId="{381D2273-BC06-48C2-9CCF-F3388B30450F}" dt="2021-04-21T01:50:22.593" v="837" actId="26606"/>
          <ac:spMkLst>
            <pc:docMk/>
            <pc:sldMk cId="831147933" sldId="274"/>
            <ac:spMk id="37" creationId="{C7F28D52-2A5F-4D23-81AE-7CB8B591C7AF}"/>
          </ac:spMkLst>
        </pc:spChg>
        <pc:spChg chg="add del">
          <ac:chgData name="Nikki Bisesi" userId="213567c6-d9db-451c-b76e-a40cdd8bbd70" providerId="ADAL" clId="{381D2273-BC06-48C2-9CCF-F3388B30450F}" dt="2021-04-21T01:50:22.593" v="837" actId="26606"/>
          <ac:spMkLst>
            <pc:docMk/>
            <pc:sldMk cId="831147933" sldId="274"/>
            <ac:spMk id="38" creationId="{3629484E-3792-4B3D-89AD-7C8A1ED0E0D4}"/>
          </ac:spMkLst>
        </pc:spChg>
        <pc:spChg chg="add">
          <ac:chgData name="Nikki Bisesi" userId="213567c6-d9db-451c-b76e-a40cdd8bbd70" providerId="ADAL" clId="{381D2273-BC06-48C2-9CCF-F3388B30450F}" dt="2021-04-21T01:50:22.593" v="837" actId="26606"/>
          <ac:spMkLst>
            <pc:docMk/>
            <pc:sldMk cId="831147933" sldId="274"/>
            <ac:spMk id="43" creationId="{B35D3C1D-A6AE-4FCA-BB76-A4748CE5DE55}"/>
          </ac:spMkLst>
        </pc:spChg>
        <pc:spChg chg="add">
          <ac:chgData name="Nikki Bisesi" userId="213567c6-d9db-451c-b76e-a40cdd8bbd70" providerId="ADAL" clId="{381D2273-BC06-48C2-9CCF-F3388B30450F}" dt="2021-04-21T01:50:22.593" v="837" actId="26606"/>
          <ac:spMkLst>
            <pc:docMk/>
            <pc:sldMk cId="831147933" sldId="274"/>
            <ac:spMk id="45" creationId="{6D5BF818-2283-4CC9-A120-9225CEDFA6D2}"/>
          </ac:spMkLst>
        </pc:spChg>
        <pc:spChg chg="add">
          <ac:chgData name="Nikki Bisesi" userId="213567c6-d9db-451c-b76e-a40cdd8bbd70" providerId="ADAL" clId="{381D2273-BC06-48C2-9CCF-F3388B30450F}" dt="2021-04-21T01:50:22.593" v="837" actId="26606"/>
          <ac:spMkLst>
            <pc:docMk/>
            <pc:sldMk cId="831147933" sldId="274"/>
            <ac:spMk id="47" creationId="{063A42EF-20CC-4BCC-9D0B-222CF3AAE8C9}"/>
          </ac:spMkLst>
        </pc:spChg>
        <pc:cxnChg chg="add del">
          <ac:chgData name="Nikki Bisesi" userId="213567c6-d9db-451c-b76e-a40cdd8bbd70" providerId="ADAL" clId="{381D2273-BC06-48C2-9CCF-F3388B30450F}" dt="2021-04-21T01:48:57.448" v="818" actId="26606"/>
          <ac:cxnSpMkLst>
            <pc:docMk/>
            <pc:sldMk cId="831147933" sldId="274"/>
            <ac:cxnSpMk id="25" creationId="{F7C8EA93-3210-4C62-99E9-153C275E3A87}"/>
          </ac:cxnSpMkLst>
        </pc:cxnChg>
      </pc:sldChg>
    </pc:docChg>
  </pc:docChgLst>
  <pc:docChgLst>
    <pc:chgData name="Nikki Bisesi" userId="213567c6-d9db-451c-b76e-a40cdd8bbd70" providerId="ADAL" clId="{F66437DF-1B6B-46C6-A4A4-037559398093}"/>
    <pc:docChg chg="custSel modSld sldOrd">
      <pc:chgData name="Nikki Bisesi" userId="213567c6-d9db-451c-b76e-a40cdd8bbd70" providerId="ADAL" clId="{F66437DF-1B6B-46C6-A4A4-037559398093}" dt="2021-11-12T18:16:37.953" v="208"/>
      <pc:docMkLst>
        <pc:docMk/>
      </pc:docMkLst>
      <pc:sldChg chg="addSp delSp modSp mod">
        <pc:chgData name="Nikki Bisesi" userId="213567c6-d9db-451c-b76e-a40cdd8bbd70" providerId="ADAL" clId="{F66437DF-1B6B-46C6-A4A4-037559398093}" dt="2021-11-11T19:36:24.682" v="5" actId="14100"/>
        <pc:sldMkLst>
          <pc:docMk/>
          <pc:sldMk cId="290138294" sldId="271"/>
        </pc:sldMkLst>
        <pc:picChg chg="add mod">
          <ac:chgData name="Nikki Bisesi" userId="213567c6-d9db-451c-b76e-a40cdd8bbd70" providerId="ADAL" clId="{F66437DF-1B6B-46C6-A4A4-037559398093}" dt="2021-11-11T19:36:24.682" v="5" actId="14100"/>
          <ac:picMkLst>
            <pc:docMk/>
            <pc:sldMk cId="290138294" sldId="271"/>
            <ac:picMk id="3" creationId="{05CA5E10-DE77-4ED7-8816-7BE14BF3A6B5}"/>
          </ac:picMkLst>
        </pc:picChg>
        <pc:picChg chg="del">
          <ac:chgData name="Nikki Bisesi" userId="213567c6-d9db-451c-b76e-a40cdd8bbd70" providerId="ADAL" clId="{F66437DF-1B6B-46C6-A4A4-037559398093}" dt="2021-11-11T19:34:24.639" v="1" actId="478"/>
          <ac:picMkLst>
            <pc:docMk/>
            <pc:sldMk cId="290138294" sldId="271"/>
            <ac:picMk id="4" creationId="{A9FCC32C-494A-41B5-9ECE-F905BD765701}"/>
          </ac:picMkLst>
        </pc:picChg>
      </pc:sldChg>
      <pc:sldChg chg="modSp mod ord">
        <pc:chgData name="Nikki Bisesi" userId="213567c6-d9db-451c-b76e-a40cdd8bbd70" providerId="ADAL" clId="{F66437DF-1B6B-46C6-A4A4-037559398093}" dt="2021-11-12T18:16:37.953" v="208"/>
        <pc:sldMkLst>
          <pc:docMk/>
          <pc:sldMk cId="831147933" sldId="274"/>
        </pc:sldMkLst>
        <pc:spChg chg="mod">
          <ac:chgData name="Nikki Bisesi" userId="213567c6-d9db-451c-b76e-a40cdd8bbd70" providerId="ADAL" clId="{F66437DF-1B6B-46C6-A4A4-037559398093}" dt="2021-11-12T18:16:33.407" v="206" actId="20577"/>
          <ac:spMkLst>
            <pc:docMk/>
            <pc:sldMk cId="831147933" sldId="274"/>
            <ac:spMk id="2" creationId="{389F971B-DDBA-491A-B6FD-B8D285A59FF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2539C-E8D8-43DE-A8E0-5B60EFFAC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7131CE-67CB-4A29-9C01-18185F38A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EEB49-18C9-4BB6-928C-9470440D6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4F1D7-C852-40CD-B819-7133AB4F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621D5-EC3B-449B-8B49-1279A164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1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CF04A-7568-477B-9635-B95D9C9D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3995C2-2891-4082-B631-394AF409E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CA51D-4EEA-44DD-AB92-83CB1254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FFB85-C98B-4773-9064-7DA874C6C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483BC-A25B-4BC8-AEF4-0D872B7E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9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0E4519-01DA-417C-8966-E153AC258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D6B69-7223-4B56-AA1B-C05C3B56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12E31-3195-4CA5-A404-5CD09437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02D1E-6D7F-4922-BEA9-B479C31A1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92DF2-9242-4647-B0A1-32123A51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9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E64F4-3799-41A5-95F7-F8F0EFBEB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DAC5C-FAC1-4E91-80AF-92E4B9875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07DB4-51D1-43FC-A5AE-66DE12A1E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6FD58-9E73-49FA-B2C8-D10BEFE89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D8B9D-D46D-49BB-89CD-6D745FB2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5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28DC-F81A-4329-826B-02F5B1FF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CD690-3C82-4254-A1F5-2A938ABA3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A535-EF56-4932-A9D3-627543ACD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487B6-70A3-48B2-A17D-4F6E76E6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68E99-FE19-47E7-BC8C-A329CED4F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9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206F8-EEDD-412F-8A62-DF9BC6FB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27F94-7FC2-4BA1-BAB2-385B05E77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AADC-F425-4EF1-8003-79DEF5488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C2E49-D116-4917-BB0F-45167E8D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11/12/2021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97DFF-4129-4132-99DD-79C6D15A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00B90-A94D-4A89-A349-599C353A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0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C7FE4-C636-4CBA-AEB2-E703730D4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318B5-DF9A-4A47-A033-ECCAEA680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FF5AC-E26F-49FD-BF31-FC4B426A6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416A2-38FB-4780-B2D9-E20CAC1BB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3C056-5A75-4ADD-BB77-090E48AA9A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25EB5B-3931-40D0-910D-2C6FDFD3D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059E71-69FB-42FC-9145-C4B32338B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532E0C-B5EC-48D5-96AB-54E00D4E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8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7C26C-EEC7-4E93-B0E1-C226E0905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88ED10-6C03-4C34-8F5F-128D64D3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2397C-0937-4C5A-86F7-AF3C2DC1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648D3-B1E6-4EFC-A8DF-7754CE7D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9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EB6D23-F8D2-4BEE-A61C-4C52860C3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A62C06-D78A-41F4-96F6-845DC28C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7648C-AD60-432E-98D6-67B29762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1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C729-EA94-4464-A1FD-E99BD0FF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70887-17D2-4232-BC51-E703C8DD4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2B789-1AEA-410A-A098-8A7C948FB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92418-629B-4904-A331-BB10A89D8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45930-1239-48A5-B5ED-66C58B10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5A580-C7CF-462D-BE3D-1C781FC2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0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CABBF-8BEC-47B1-AE70-2735383B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D921AB-4656-48FD-897E-9AB66F68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5CC12-D028-40D3-B82A-D0771BE41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934EB-71C1-4424-85B4-98AFADC6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74804-721D-4888-AD8C-F89584434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3C14C-799B-4A8F-8C4D-4DA2C768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28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947D69-8A5C-444A-94D0-945B1241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103A6-211E-46A3-B8D3-F2071DBD7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D029A-CF4E-409F-8FC2-FF735F300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5B28E-6289-4561-A31A-F65C089AA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B1EF4-39F0-496D-93D6-ABA724AB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9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D841-30F6-4407-BA18-8EB975A53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6084"/>
            <a:ext cx="9144000" cy="2312078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Can you determine </a:t>
            </a:r>
            <a:br>
              <a:rPr lang="en-US" sz="8800" b="1" dirty="0">
                <a:solidFill>
                  <a:srgbClr val="C00000"/>
                </a:solidFill>
              </a:rPr>
            </a:br>
            <a:r>
              <a:rPr lang="en-US" sz="8800" b="1" dirty="0">
                <a:solidFill>
                  <a:srgbClr val="C00000"/>
                </a:solidFill>
              </a:rPr>
              <a:t>Gender and Height?</a:t>
            </a:r>
            <a:br>
              <a:rPr lang="en-US" sz="8800" b="1" dirty="0"/>
            </a:br>
            <a:endParaRPr lang="en-US" sz="8800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157D00-988A-477E-BA59-DCB6A8449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57" y="3602038"/>
            <a:ext cx="10406743" cy="1655762"/>
          </a:xfrm>
        </p:spPr>
        <p:txBody>
          <a:bodyPr>
            <a:normAutofit/>
          </a:bodyPr>
          <a:lstStyle/>
          <a:p>
            <a:r>
              <a:rPr lang="en-US" sz="3600" b="1" dirty="0"/>
              <a:t>Use the worksheet and your notes from the forensic anthropology ppt to determine the gender and height of the following skeletons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9461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7C1DF-CF85-43E5-9AED-8814DE943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Skull #1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indoor, mammal, priest, table&#10;&#10;Description automatically generated">
            <a:extLst>
              <a:ext uri="{FF2B5EF4-FFF2-40B4-BE49-F238E27FC236}">
                <a16:creationId xmlns:a16="http://schemas.microsoft.com/office/drawing/2014/main" id="{DBA6179D-76C0-420E-857A-B9FBA890E5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60707" y="2926523"/>
            <a:ext cx="3997637" cy="299822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indoor, table, sitting, cup&#10;&#10;Description automatically generated">
            <a:extLst>
              <a:ext uri="{FF2B5EF4-FFF2-40B4-BE49-F238E27FC236}">
                <a16:creationId xmlns:a16="http://schemas.microsoft.com/office/drawing/2014/main" id="{B5826277-612D-4426-8FAA-23CD51D94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74213" y="2926523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9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28F5E-12E4-4A42-92C4-0C8C10547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Skull #2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indoor, eating, mammal, table&#10;&#10;Description automatically generated">
            <a:extLst>
              <a:ext uri="{FF2B5EF4-FFF2-40B4-BE49-F238E27FC236}">
                <a16:creationId xmlns:a16="http://schemas.microsoft.com/office/drawing/2014/main" id="{BEA08A70-8592-4051-B39B-C8250D98B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38875" y="2926521"/>
            <a:ext cx="3997637" cy="299822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priest, mammal, indoor, table&#10;&#10;Description automatically generated">
            <a:extLst>
              <a:ext uri="{FF2B5EF4-FFF2-40B4-BE49-F238E27FC236}">
                <a16:creationId xmlns:a16="http://schemas.microsoft.com/office/drawing/2014/main" id="{F3DC075F-B37E-4E06-9F88-ED264270F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096045" y="2926522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75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AC0F55-BC00-472D-A395-966F3A5F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Skull #3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indoor, sitting, table, brown&#10;&#10;Description automatically generated">
            <a:extLst>
              <a:ext uri="{FF2B5EF4-FFF2-40B4-BE49-F238E27FC236}">
                <a16:creationId xmlns:a16="http://schemas.microsoft.com/office/drawing/2014/main" id="{09519CB3-C300-44D0-B605-7180B3706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60707" y="2926523"/>
            <a:ext cx="3997637" cy="299822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303EB0F9-8032-413E-8C5B-2A53B46D8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74213" y="2926523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2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EF7F1-08B7-446C-B923-1551C6FF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Skull #4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picture containing priest, mammal, indoor, table&#10;&#10;Description automatically generated">
            <a:extLst>
              <a:ext uri="{FF2B5EF4-FFF2-40B4-BE49-F238E27FC236}">
                <a16:creationId xmlns:a16="http://schemas.microsoft.com/office/drawing/2014/main" id="{91789593-1954-4D94-806B-8B991DED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060707" y="2926523"/>
            <a:ext cx="3997637" cy="299822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2D9A9A43-F6C2-4F8E-8BCE-2C27FDC72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74213" y="2926523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28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3FFCBF-C7A6-4B26-9869-4D7CC0F8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How to calculate height from a femur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9FE16-C39C-462F-9597-4295EA94D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1457464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800" dirty="0"/>
              <a:t>Measure the bone in cm then plug into the appropriate formula. Do this AFTER you determine gender. </a:t>
            </a:r>
          </a:p>
          <a:p>
            <a:pPr marL="0" indent="0" algn="ctr">
              <a:buNone/>
            </a:pPr>
            <a:r>
              <a:rPr lang="en-US" sz="3800" dirty="0"/>
              <a:t>Look at the pictures to read the ruler.</a:t>
            </a:r>
          </a:p>
          <a:p>
            <a:pPr algn="ctr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D726A-ACB7-4D8A-A211-B63CBAE8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78" y="3091403"/>
            <a:ext cx="10515595" cy="23922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943A66-D1BA-4C69-89A9-4D9C515DA77A}"/>
                  </a:ext>
                </a:extLst>
              </p:cNvPr>
              <p:cNvSpPr txBox="1"/>
              <p:nvPr/>
            </p:nvSpPr>
            <p:spPr>
              <a:xfrm>
                <a:off x="10678885" y="3537858"/>
                <a:ext cx="39188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5943A66-D1BA-4C69-89A9-4D9C515DA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885" y="3537858"/>
                <a:ext cx="39188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785560-7482-41D5-9EFD-7BFDE2403469}"/>
                  </a:ext>
                </a:extLst>
              </p:cNvPr>
              <p:cNvSpPr txBox="1"/>
              <p:nvPr/>
            </p:nvSpPr>
            <p:spPr>
              <a:xfrm>
                <a:off x="10689770" y="4616476"/>
                <a:ext cx="39188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785560-7482-41D5-9EFD-7BFDE2403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9770" y="4616476"/>
                <a:ext cx="391886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4631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E6F8-6EEC-4F04-8D95-D2183A1F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14" y="1288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3399"/>
                </a:solidFill>
              </a:rPr>
              <a:t>Femur #1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41EA831-A083-46A0-A8EC-C86EF3CFE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6976154" y="1530626"/>
            <a:ext cx="6275969" cy="3648530"/>
          </a:xfrm>
        </p:spPr>
      </p:pic>
      <p:pic>
        <p:nvPicPr>
          <p:cNvPr id="11" name="Picture 10" descr="A picture containing text, indoor, device&#10;&#10;Description automatically generated">
            <a:extLst>
              <a:ext uri="{FF2B5EF4-FFF2-40B4-BE49-F238E27FC236}">
                <a16:creationId xmlns:a16="http://schemas.microsoft.com/office/drawing/2014/main" id="{A5322E44-BE0B-4846-917E-5548F7D4A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53596" y="1327686"/>
            <a:ext cx="6712283" cy="503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61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50052-B304-4A6E-93FB-9F25F7DB4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8F200"/>
                </a:solidFill>
              </a:rPr>
              <a:t>Femur #2</a:t>
            </a:r>
          </a:p>
        </p:txBody>
      </p:sp>
      <p:pic>
        <p:nvPicPr>
          <p:cNvPr id="5" name="Content Placeholder 4" descr="A picture containing indoor, gun&#10;&#10;Description automatically generated">
            <a:extLst>
              <a:ext uri="{FF2B5EF4-FFF2-40B4-BE49-F238E27FC236}">
                <a16:creationId xmlns:a16="http://schemas.microsoft.com/office/drawing/2014/main" id="{07BA6805-7931-4124-B2AC-986E3C3B9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864754" y="1624924"/>
            <a:ext cx="4899594" cy="3390916"/>
          </a:xfr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CCD863D-8BA2-4B77-AA6A-818CDCE95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09027" y="1450384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9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153B-37BF-4D78-BB39-DB2081FBD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Femur #3</a:t>
            </a:r>
          </a:p>
        </p:txBody>
      </p:sp>
      <p:pic>
        <p:nvPicPr>
          <p:cNvPr id="5" name="Content Placeholder 4" descr="A picture containing floor, wooden&#10;&#10;Description automatically generated">
            <a:extLst>
              <a:ext uri="{FF2B5EF4-FFF2-40B4-BE49-F238E27FC236}">
                <a16:creationId xmlns:a16="http://schemas.microsoft.com/office/drawing/2014/main" id="{3FF57EFC-D2A9-42B5-80CD-16E0B6A29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002727" y="1508390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B19C74-0653-4D5E-911F-A76443337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68504" y="1417638"/>
            <a:ext cx="688974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1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9E826-69FC-4333-9156-47CD662C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Femur #4</a:t>
            </a:r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334B476-4DC1-41EB-ADE3-FC85DBF64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992436" y="1628128"/>
            <a:ext cx="5801784" cy="4351338"/>
          </a:xfr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951D1EA-269D-4575-8C0D-090B35EEC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2424" y="1315892"/>
            <a:ext cx="7185061" cy="53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61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35D3C1D-A6AE-4FCA-BB76-A4748CE5D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9F971B-DDBA-491A-B6FD-B8D285A5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10" y="431945"/>
            <a:ext cx="10978470" cy="53627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Fill out your answers on the worksheet. 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 need to do this for all 4 skeletons.  Feel free to write them all on the same sheet. At the end you should have the height and gender for all 4.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D5BF818-2283-4CC9-A120-9225CEDFA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3350"/>
            <a:ext cx="128016" cy="24688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63A42EF-20CC-4BCC-9D0B-222CF3AAE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945" y="5831269"/>
            <a:ext cx="109270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1147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AF92E-C5AA-4876-8985-F67880423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to determine gender with a pelvis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888A42-12D9-4F1D-86B8-6C902C878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526" y="273597"/>
            <a:ext cx="7136418" cy="65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8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B4341-D4AF-4FF3-A36B-03851844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Pelvis #1</a:t>
            </a:r>
          </a:p>
        </p:txBody>
      </p:sp>
      <p:pic>
        <p:nvPicPr>
          <p:cNvPr id="11" name="Picture 10" descr="A picture containing doughnut, table, food, sitting&#10;&#10;Description automatically generated">
            <a:extLst>
              <a:ext uri="{FF2B5EF4-FFF2-40B4-BE49-F238E27FC236}">
                <a16:creationId xmlns:a16="http://schemas.microsoft.com/office/drawing/2014/main" id="{EC9CAB5B-A441-4EDC-B4E5-D048DAAE2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1" r="3" b="5"/>
          <a:stretch/>
        </p:blipFill>
        <p:spPr>
          <a:xfrm rot="5400000">
            <a:off x="5814130" y="976617"/>
            <a:ext cx="3664605" cy="2685705"/>
          </a:xfrm>
          <a:prstGeom prst="rect">
            <a:avLst/>
          </a:prstGeom>
        </p:spPr>
      </p:pic>
      <p:pic>
        <p:nvPicPr>
          <p:cNvPr id="9" name="Picture 8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DDE478B6-AB04-438F-ADE4-F14E7EE5B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" r="1652" b="3"/>
          <a:stretch/>
        </p:blipFill>
        <p:spPr>
          <a:xfrm>
            <a:off x="3410295" y="460182"/>
            <a:ext cx="2705454" cy="3691589"/>
          </a:xfrm>
          <a:prstGeom prst="rect">
            <a:avLst/>
          </a:prstGeom>
        </p:spPr>
      </p:pic>
      <p:pic>
        <p:nvPicPr>
          <p:cNvPr id="5" name="Content Placeholder 4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B33F8E6D-EBD6-4D21-8737-8EE8BCF54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0" r="3" b="766"/>
          <a:stretch/>
        </p:blipFill>
        <p:spPr>
          <a:xfrm rot="5400000">
            <a:off x="8697466" y="976618"/>
            <a:ext cx="3664606" cy="2685706"/>
          </a:xfrm>
          <a:prstGeom prst="rect">
            <a:avLst/>
          </a:prstGeom>
        </p:spPr>
      </p:pic>
      <p:pic>
        <p:nvPicPr>
          <p:cNvPr id="7" name="Picture 6" descr="A picture containing indoor, person, sitting, table&#10;&#10;Description automatically generated">
            <a:extLst>
              <a:ext uri="{FF2B5EF4-FFF2-40B4-BE49-F238E27FC236}">
                <a16:creationId xmlns:a16="http://schemas.microsoft.com/office/drawing/2014/main" id="{9C180AD6-E184-45E3-8C82-3425694DBE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2591"/>
          <a:stretch/>
        </p:blipFill>
        <p:spPr>
          <a:xfrm rot="5400000">
            <a:off x="-131541" y="947572"/>
            <a:ext cx="3703111" cy="2705454"/>
          </a:xfrm>
          <a:prstGeom prst="rect">
            <a:avLst/>
          </a:prstGeom>
        </p:spPr>
      </p:pic>
      <p:cxnSp>
        <p:nvCxnSpPr>
          <p:cNvPr id="46" name="Straight Connector 39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EB2C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872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EE5AE-725C-47A2-92AE-DAA7F22E9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Pelvis #2</a:t>
            </a:r>
          </a:p>
        </p:txBody>
      </p:sp>
      <p:pic>
        <p:nvPicPr>
          <p:cNvPr id="7" name="Picture 6" descr="A picture containing mammal, priest, indoor, table&#10;&#10;Description automatically generated">
            <a:extLst>
              <a:ext uri="{FF2B5EF4-FFF2-40B4-BE49-F238E27FC236}">
                <a16:creationId xmlns:a16="http://schemas.microsoft.com/office/drawing/2014/main" id="{42CAB300-741A-4038-A206-A5F3D3B9A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787912" y="1150105"/>
            <a:ext cx="3580940" cy="2685705"/>
          </a:xfrm>
          <a:prstGeom prst="rect">
            <a:avLst/>
          </a:prstGeom>
        </p:spPr>
      </p:pic>
      <p:pic>
        <p:nvPicPr>
          <p:cNvPr id="11" name="Picture 10" descr="A picture containing indoor, table, sitting, piece&#10;&#10;Description automatically generated">
            <a:extLst>
              <a:ext uri="{FF2B5EF4-FFF2-40B4-BE49-F238E27FC236}">
                <a16:creationId xmlns:a16="http://schemas.microsoft.com/office/drawing/2014/main" id="{EB362FE1-40AE-4D7D-A718-2A93605F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32712" y="1029607"/>
            <a:ext cx="3580940" cy="2685705"/>
          </a:xfrm>
          <a:prstGeom prst="rect">
            <a:avLst/>
          </a:prstGeom>
        </p:spPr>
      </p:pic>
      <p:pic>
        <p:nvPicPr>
          <p:cNvPr id="5" name="Content Placeholder 4" descr="A picture containing indoor, table, cup, coffee&#10;&#10;Description automatically generated">
            <a:extLst>
              <a:ext uri="{FF2B5EF4-FFF2-40B4-BE49-F238E27FC236}">
                <a16:creationId xmlns:a16="http://schemas.microsoft.com/office/drawing/2014/main" id="{00DE1EA7-2365-4E04-A294-CA7D87C16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03117" y="581989"/>
            <a:ext cx="2637795" cy="3517060"/>
          </a:xfrm>
          <a:prstGeom prst="rect">
            <a:avLst/>
          </a:prstGeom>
        </p:spPr>
      </p:pic>
      <p:pic>
        <p:nvPicPr>
          <p:cNvPr id="9" name="Picture 8" descr="A picture containing table, sitting, food, cake&#10;&#10;Description automatically generated">
            <a:extLst>
              <a:ext uri="{FF2B5EF4-FFF2-40B4-BE49-F238E27FC236}">
                <a16:creationId xmlns:a16="http://schemas.microsoft.com/office/drawing/2014/main" id="{AECFA12E-DFAB-4CFA-A210-640BDB8AD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48570" y="492255"/>
            <a:ext cx="2361040" cy="31480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E0A2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05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0F8F0-F8DF-40A5-914E-9A3F1B33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Pelvis #3</a:t>
            </a:r>
          </a:p>
        </p:txBody>
      </p:sp>
      <p:pic>
        <p:nvPicPr>
          <p:cNvPr id="7" name="Picture 6" descr="A picture containing indoor, table, wooden, sitting&#10;&#10;Description automatically generated">
            <a:extLst>
              <a:ext uri="{FF2B5EF4-FFF2-40B4-BE49-F238E27FC236}">
                <a16:creationId xmlns:a16="http://schemas.microsoft.com/office/drawing/2014/main" id="{D656CEF6-F084-44AD-9FAF-D76F73821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8" r="-3" b="-3"/>
          <a:stretch/>
        </p:blipFill>
        <p:spPr>
          <a:xfrm rot="5400000">
            <a:off x="5650195" y="1028105"/>
            <a:ext cx="3774916" cy="2671853"/>
          </a:xfrm>
          <a:prstGeom prst="rect">
            <a:avLst/>
          </a:prstGeom>
        </p:spPr>
      </p:pic>
      <p:pic>
        <p:nvPicPr>
          <p:cNvPr id="11" name="Picture 10" descr="A picture containing indoor, table, cake, sitting&#10;&#10;Description automatically generated">
            <a:extLst>
              <a:ext uri="{FF2B5EF4-FFF2-40B4-BE49-F238E27FC236}">
                <a16:creationId xmlns:a16="http://schemas.microsoft.com/office/drawing/2014/main" id="{3F41819C-77CB-439F-9D8C-A5CD45177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" r="5516" b="-3"/>
          <a:stretch/>
        </p:blipFill>
        <p:spPr>
          <a:xfrm>
            <a:off x="3335444" y="476573"/>
            <a:ext cx="2671853" cy="3774916"/>
          </a:xfrm>
          <a:prstGeom prst="rect">
            <a:avLst/>
          </a:prstGeom>
        </p:spPr>
      </p:pic>
      <p:pic>
        <p:nvPicPr>
          <p:cNvPr id="5" name="Content Placeholder 4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AA627392-9398-49F2-8AC0-E40C3048E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921" r="2" b="3123"/>
          <a:stretch/>
        </p:blipFill>
        <p:spPr>
          <a:xfrm rot="5400000">
            <a:off x="8613180" y="1022287"/>
            <a:ext cx="3743230" cy="2637795"/>
          </a:xfrm>
          <a:prstGeom prst="rect">
            <a:avLst/>
          </a:prstGeom>
        </p:spPr>
      </p:pic>
      <p:pic>
        <p:nvPicPr>
          <p:cNvPr id="9" name="Picture 8" descr="A picture containing indoor, wooden, table, holding&#10;&#10;Description automatically generated">
            <a:extLst>
              <a:ext uri="{FF2B5EF4-FFF2-40B4-BE49-F238E27FC236}">
                <a16:creationId xmlns:a16="http://schemas.microsoft.com/office/drawing/2014/main" id="{F30BBBF2-FDD8-4C18-82EE-6D9550A2C5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5927"/>
          <a:stretch/>
        </p:blipFill>
        <p:spPr>
          <a:xfrm rot="5400000">
            <a:off x="-151021" y="1032380"/>
            <a:ext cx="3774916" cy="266330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8DDA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67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359B-6FFF-4E6F-A301-A8DF24449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Pelvis #4</a:t>
            </a:r>
          </a:p>
        </p:txBody>
      </p:sp>
      <p:pic>
        <p:nvPicPr>
          <p:cNvPr id="7" name="Picture 6" descr="A hand holding a piece of wood&#10;&#10;Description automatically generated">
            <a:extLst>
              <a:ext uri="{FF2B5EF4-FFF2-40B4-BE49-F238E27FC236}">
                <a16:creationId xmlns:a16="http://schemas.microsoft.com/office/drawing/2014/main" id="{56909DE3-FCFB-4913-90B5-A92686E3C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328" y="1118164"/>
            <a:ext cx="3580940" cy="2685705"/>
          </a:xfrm>
          <a:prstGeom prst="rect">
            <a:avLst/>
          </a:prstGeom>
        </p:spPr>
      </p:pic>
      <p:pic>
        <p:nvPicPr>
          <p:cNvPr id="9" name="Picture 8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4DEA1E50-9892-423D-9566-231EF3964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518" y="670549"/>
            <a:ext cx="2685705" cy="3580940"/>
          </a:xfrm>
          <a:prstGeom prst="rect">
            <a:avLst/>
          </a:prstGeom>
        </p:spPr>
      </p:pic>
      <p:pic>
        <p:nvPicPr>
          <p:cNvPr id="11" name="Picture 10" descr="A picture containing table, indoor, sitting, hat&#10;&#10;Description automatically generated">
            <a:extLst>
              <a:ext uri="{FF2B5EF4-FFF2-40B4-BE49-F238E27FC236}">
                <a16:creationId xmlns:a16="http://schemas.microsoft.com/office/drawing/2014/main" id="{7A07E424-D2BC-4B1A-B375-40B28AC7F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58127" y="1110490"/>
            <a:ext cx="3580942" cy="2685707"/>
          </a:xfrm>
          <a:prstGeom prst="rect">
            <a:avLst/>
          </a:prstGeom>
        </p:spPr>
      </p:pic>
      <p:pic>
        <p:nvPicPr>
          <p:cNvPr id="5" name="Content Placeholder 4" descr="A picture containing table, indoor, sitting, doughnut&#10;&#10;Description automatically generated">
            <a:extLst>
              <a:ext uri="{FF2B5EF4-FFF2-40B4-BE49-F238E27FC236}">
                <a16:creationId xmlns:a16="http://schemas.microsoft.com/office/drawing/2014/main" id="{9E25D0A1-DC92-402A-A8DC-F6F406116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17131" y="670545"/>
            <a:ext cx="2685706" cy="358094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1369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53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075FD-1089-4D49-A6DD-AB71FA9C7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How c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you determine gender with a skull?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A5E10-DE77-4ED7-8816-7BE14BF3A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132" y="216909"/>
            <a:ext cx="6509068" cy="65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8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09E87-985C-442F-933C-25F16FE7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D2A7F-875C-47DD-8B8F-9260F0076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55345-96C4-4841-942A-C1D2B5C2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92709"/>
            <a:ext cx="10027920" cy="683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37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CB943734C6304E9A9B1F24E81D5DD4" ma:contentTypeVersion="13" ma:contentTypeDescription="Create a new document." ma:contentTypeScope="" ma:versionID="70e714e4ee8db9f4efc64477e4ff5036">
  <xsd:schema xmlns:xsd="http://www.w3.org/2001/XMLSchema" xmlns:xs="http://www.w3.org/2001/XMLSchema" xmlns:p="http://schemas.microsoft.com/office/2006/metadata/properties" xmlns:ns3="bf11f4db-f016-4acd-a79c-dae28cb32233" xmlns:ns4="25715086-fb56-448a-8f44-7ff13588087d" targetNamespace="http://schemas.microsoft.com/office/2006/metadata/properties" ma:root="true" ma:fieldsID="edfc2486333ad054361f73cdd0e0a678" ns3:_="" ns4:_="">
    <xsd:import namespace="bf11f4db-f016-4acd-a79c-dae28cb32233"/>
    <xsd:import namespace="25715086-fb56-448a-8f44-7ff13588087d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11f4db-f016-4acd-a79c-dae28cb32233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715086-fb56-448a-8f44-7ff1358808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371D5B-7976-4DB3-9F5C-8DEAA8C799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C4904C-A205-4694-BBF5-BCD223E5EC72}">
  <ds:schemaRefs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25715086-fb56-448a-8f44-7ff13588087d"/>
    <ds:schemaRef ds:uri="bf11f4db-f016-4acd-a79c-dae28cb32233"/>
  </ds:schemaRefs>
</ds:datastoreItem>
</file>

<file path=customXml/itemProps3.xml><?xml version="1.0" encoding="utf-8"?>
<ds:datastoreItem xmlns:ds="http://schemas.openxmlformats.org/officeDocument/2006/customXml" ds:itemID="{61915CA9-077F-4910-9A21-0AB1535617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11f4db-f016-4acd-a79c-dae28cb32233"/>
    <ds:schemaRef ds:uri="25715086-fb56-448a-8f44-7ff1358808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168</Words>
  <Application>Microsoft Office PowerPoint</Application>
  <PresentationFormat>Widescreen</PresentationFormat>
  <Paragraphs>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Can you determine  Gender and Height? </vt:lpstr>
      <vt:lpstr>Fill out your answers on the worksheet.   You need to do this for all 4 skeletons.  Feel free to write them all on the same sheet. At the end you should have the height and gender for all 4.    </vt:lpstr>
      <vt:lpstr>How to determine gender with a pelvis</vt:lpstr>
      <vt:lpstr>Pelvis #1</vt:lpstr>
      <vt:lpstr>Pelvis #2</vt:lpstr>
      <vt:lpstr>Pelvis #3</vt:lpstr>
      <vt:lpstr>Pelvis #4</vt:lpstr>
      <vt:lpstr>How can you determine gender with a skull?</vt:lpstr>
      <vt:lpstr>PowerPoint Presentation</vt:lpstr>
      <vt:lpstr>Skull #1</vt:lpstr>
      <vt:lpstr>Skull #2</vt:lpstr>
      <vt:lpstr>Skull #3</vt:lpstr>
      <vt:lpstr>Skull #4</vt:lpstr>
      <vt:lpstr>How to calculate height from a femur</vt:lpstr>
      <vt:lpstr>Femur #1</vt:lpstr>
      <vt:lpstr>Femur #2</vt:lpstr>
      <vt:lpstr>Femur #3</vt:lpstr>
      <vt:lpstr>Femur #4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determine  Race and Gender? </dc:title>
  <dc:creator>Nikki Bisesi</dc:creator>
  <cp:lastModifiedBy>Nikki Bisesi</cp:lastModifiedBy>
  <cp:revision>2</cp:revision>
  <dcterms:created xsi:type="dcterms:W3CDTF">2020-11-17T04:06:20Z</dcterms:created>
  <dcterms:modified xsi:type="dcterms:W3CDTF">2021-11-12T18:16:38Z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0x010100C2CB943734C6304E9A9B1F24E81D5DD4</vt:lpwstr>
  </property>
</Properties>
</file>