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7"/>
  </p:notesMasterIdLst>
  <p:sldIdLst>
    <p:sldId id="256" r:id="rId5"/>
    <p:sldId id="315" r:id="rId6"/>
    <p:sldId id="313" r:id="rId7"/>
    <p:sldId id="258" r:id="rId8"/>
    <p:sldId id="259" r:id="rId9"/>
    <p:sldId id="260" r:id="rId10"/>
    <p:sldId id="282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84" r:id="rId24"/>
    <p:sldId id="283" r:id="rId25"/>
    <p:sldId id="31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4E0711-58AF-4FBB-AB54-972EB83B3A5F}" v="6" dt="2022-03-23T19:07:0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Bisesi" userId="213567c6-d9db-451c-b76e-a40cdd8bbd70" providerId="ADAL" clId="{F54E0711-58AF-4FBB-AB54-972EB83B3A5F}"/>
    <pc:docChg chg="custSel addSld modSld">
      <pc:chgData name="Nikki Bisesi" userId="213567c6-d9db-451c-b76e-a40cdd8bbd70" providerId="ADAL" clId="{F54E0711-58AF-4FBB-AB54-972EB83B3A5F}" dt="2022-03-24T17:46:46.554" v="601" actId="20577"/>
      <pc:docMkLst>
        <pc:docMk/>
      </pc:docMkLst>
      <pc:sldChg chg="modSp mod">
        <pc:chgData name="Nikki Bisesi" userId="213567c6-d9db-451c-b76e-a40cdd8bbd70" providerId="ADAL" clId="{F54E0711-58AF-4FBB-AB54-972EB83B3A5F}" dt="2022-03-24T17:46:46.554" v="601" actId="20577"/>
        <pc:sldMkLst>
          <pc:docMk/>
          <pc:sldMk cId="0" sldId="282"/>
        </pc:sldMkLst>
        <pc:spChg chg="mod">
          <ac:chgData name="Nikki Bisesi" userId="213567c6-d9db-451c-b76e-a40cdd8bbd70" providerId="ADAL" clId="{F54E0711-58AF-4FBB-AB54-972EB83B3A5F}" dt="2022-03-23T17:33:38.603" v="4" actId="403"/>
          <ac:spMkLst>
            <pc:docMk/>
            <pc:sldMk cId="0" sldId="282"/>
            <ac:spMk id="36869" creationId="{BBBC73C2-2B28-47C2-B4A9-C6BDC7A81F06}"/>
          </ac:spMkLst>
        </pc:spChg>
        <pc:spChg chg="mod">
          <ac:chgData name="Nikki Bisesi" userId="213567c6-d9db-451c-b76e-a40cdd8bbd70" providerId="ADAL" clId="{F54E0711-58AF-4FBB-AB54-972EB83B3A5F}" dt="2022-03-24T17:46:46.554" v="601" actId="20577"/>
          <ac:spMkLst>
            <pc:docMk/>
            <pc:sldMk cId="0" sldId="282"/>
            <ac:spMk id="36870" creationId="{D6B06BB8-73DC-4A37-A17E-E792FB071A40}"/>
          </ac:spMkLst>
        </pc:spChg>
      </pc:sldChg>
      <pc:sldChg chg="modSp mod">
        <pc:chgData name="Nikki Bisesi" userId="213567c6-d9db-451c-b76e-a40cdd8bbd70" providerId="ADAL" clId="{F54E0711-58AF-4FBB-AB54-972EB83B3A5F}" dt="2022-03-23T18:42:01.217" v="166" actId="20577"/>
        <pc:sldMkLst>
          <pc:docMk/>
          <pc:sldMk cId="0" sldId="299"/>
        </pc:sldMkLst>
        <pc:spChg chg="mod">
          <ac:chgData name="Nikki Bisesi" userId="213567c6-d9db-451c-b76e-a40cdd8bbd70" providerId="ADAL" clId="{F54E0711-58AF-4FBB-AB54-972EB83B3A5F}" dt="2022-03-23T18:42:01.217" v="166" actId="20577"/>
          <ac:spMkLst>
            <pc:docMk/>
            <pc:sldMk cId="0" sldId="299"/>
            <ac:spMk id="35843" creationId="{8A94BE4C-2A78-4EF0-8C88-C3B2A818A50A}"/>
          </ac:spMkLst>
        </pc:spChg>
        <pc:spChg chg="mod">
          <ac:chgData name="Nikki Bisesi" userId="213567c6-d9db-451c-b76e-a40cdd8bbd70" providerId="ADAL" clId="{F54E0711-58AF-4FBB-AB54-972EB83B3A5F}" dt="2022-03-23T18:40:31.048" v="35" actId="1076"/>
          <ac:spMkLst>
            <pc:docMk/>
            <pc:sldMk cId="0" sldId="299"/>
            <ac:spMk id="38914" creationId="{272D7223-526F-4D53-8827-EECB1F146B34}"/>
          </ac:spMkLst>
        </pc:spChg>
      </pc:sldChg>
      <pc:sldChg chg="modSp mod">
        <pc:chgData name="Nikki Bisesi" userId="213567c6-d9db-451c-b76e-a40cdd8bbd70" providerId="ADAL" clId="{F54E0711-58AF-4FBB-AB54-972EB83B3A5F}" dt="2022-03-23T18:42:44.465" v="201" actId="20577"/>
        <pc:sldMkLst>
          <pc:docMk/>
          <pc:sldMk cId="0" sldId="300"/>
        </pc:sldMkLst>
        <pc:spChg chg="mod">
          <ac:chgData name="Nikki Bisesi" userId="213567c6-d9db-451c-b76e-a40cdd8bbd70" providerId="ADAL" clId="{F54E0711-58AF-4FBB-AB54-972EB83B3A5F}" dt="2022-03-23T18:42:44.465" v="201" actId="20577"/>
          <ac:spMkLst>
            <pc:docMk/>
            <pc:sldMk cId="0" sldId="300"/>
            <ac:spMk id="36867" creationId="{6A86B187-6AAA-41AD-B14F-8EBE4465E30E}"/>
          </ac:spMkLst>
        </pc:spChg>
      </pc:sldChg>
      <pc:sldChg chg="modSp mod">
        <pc:chgData name="Nikki Bisesi" userId="213567c6-d9db-451c-b76e-a40cdd8bbd70" providerId="ADAL" clId="{F54E0711-58AF-4FBB-AB54-972EB83B3A5F}" dt="2022-03-23T18:43:30.179" v="203" actId="1076"/>
        <pc:sldMkLst>
          <pc:docMk/>
          <pc:sldMk cId="0" sldId="302"/>
        </pc:sldMkLst>
        <pc:spChg chg="mod">
          <ac:chgData name="Nikki Bisesi" userId="213567c6-d9db-451c-b76e-a40cdd8bbd70" providerId="ADAL" clId="{F54E0711-58AF-4FBB-AB54-972EB83B3A5F}" dt="2022-03-23T18:43:30.179" v="203" actId="1076"/>
          <ac:spMkLst>
            <pc:docMk/>
            <pc:sldMk cId="0" sldId="302"/>
            <ac:spMk id="45058" creationId="{CD78F10B-9DF8-40C7-97BB-7A45326D9471}"/>
          </ac:spMkLst>
        </pc:spChg>
      </pc:sldChg>
      <pc:sldChg chg="modSp mod">
        <pc:chgData name="Nikki Bisesi" userId="213567c6-d9db-451c-b76e-a40cdd8bbd70" providerId="ADAL" clId="{F54E0711-58AF-4FBB-AB54-972EB83B3A5F}" dt="2022-03-23T18:44:44.875" v="221" actId="1076"/>
        <pc:sldMkLst>
          <pc:docMk/>
          <pc:sldMk cId="0" sldId="304"/>
        </pc:sldMkLst>
        <pc:spChg chg="mod">
          <ac:chgData name="Nikki Bisesi" userId="213567c6-d9db-451c-b76e-a40cdd8bbd70" providerId="ADAL" clId="{F54E0711-58AF-4FBB-AB54-972EB83B3A5F}" dt="2022-03-23T18:44:44.875" v="221" actId="1076"/>
          <ac:spMkLst>
            <pc:docMk/>
            <pc:sldMk cId="0" sldId="304"/>
            <ac:spMk id="40963" creationId="{7BD51281-8ED5-4D54-B4E8-4CD9FE32A38F}"/>
          </ac:spMkLst>
        </pc:spChg>
        <pc:spChg chg="mod">
          <ac:chgData name="Nikki Bisesi" userId="213567c6-d9db-451c-b76e-a40cdd8bbd70" providerId="ADAL" clId="{F54E0711-58AF-4FBB-AB54-972EB83B3A5F}" dt="2022-03-23T18:44:39.362" v="220" actId="20577"/>
          <ac:spMkLst>
            <pc:docMk/>
            <pc:sldMk cId="0" sldId="304"/>
            <ac:spMk id="49154" creationId="{EB3349C9-CB1F-433B-8C95-40285F772D11}"/>
          </ac:spMkLst>
        </pc:spChg>
      </pc:sldChg>
      <pc:sldChg chg="modSp mod">
        <pc:chgData name="Nikki Bisesi" userId="213567c6-d9db-451c-b76e-a40cdd8bbd70" providerId="ADAL" clId="{F54E0711-58AF-4FBB-AB54-972EB83B3A5F}" dt="2022-03-23T18:45:12.649" v="232" actId="14100"/>
        <pc:sldMkLst>
          <pc:docMk/>
          <pc:sldMk cId="0" sldId="305"/>
        </pc:sldMkLst>
        <pc:spChg chg="mod">
          <ac:chgData name="Nikki Bisesi" userId="213567c6-d9db-451c-b76e-a40cdd8bbd70" providerId="ADAL" clId="{F54E0711-58AF-4FBB-AB54-972EB83B3A5F}" dt="2022-03-23T18:45:12.649" v="232" actId="14100"/>
          <ac:spMkLst>
            <pc:docMk/>
            <pc:sldMk cId="0" sldId="305"/>
            <ac:spMk id="51202" creationId="{7C5D89ED-506D-4DE1-9125-1FBFDF0FC3BB}"/>
          </ac:spMkLst>
        </pc:spChg>
      </pc:sldChg>
      <pc:sldChg chg="modSp mod">
        <pc:chgData name="Nikki Bisesi" userId="213567c6-d9db-451c-b76e-a40cdd8bbd70" providerId="ADAL" clId="{F54E0711-58AF-4FBB-AB54-972EB83B3A5F}" dt="2022-03-23T18:45:55.442" v="234" actId="1076"/>
        <pc:sldMkLst>
          <pc:docMk/>
          <pc:sldMk cId="0" sldId="306"/>
        </pc:sldMkLst>
        <pc:spChg chg="mod">
          <ac:chgData name="Nikki Bisesi" userId="213567c6-d9db-451c-b76e-a40cdd8bbd70" providerId="ADAL" clId="{F54E0711-58AF-4FBB-AB54-972EB83B3A5F}" dt="2022-03-23T18:45:55.442" v="234" actId="1076"/>
          <ac:spMkLst>
            <pc:docMk/>
            <pc:sldMk cId="0" sldId="306"/>
            <ac:spMk id="53250" creationId="{436C9752-0AD0-4BC6-99C8-B59E7D7CD94A}"/>
          </ac:spMkLst>
        </pc:spChg>
      </pc:sldChg>
      <pc:sldChg chg="modSp mod">
        <pc:chgData name="Nikki Bisesi" userId="213567c6-d9db-451c-b76e-a40cdd8bbd70" providerId="ADAL" clId="{F54E0711-58AF-4FBB-AB54-972EB83B3A5F}" dt="2022-03-24T13:49:26.127" v="575" actId="20577"/>
        <pc:sldMkLst>
          <pc:docMk/>
          <pc:sldMk cId="0" sldId="309"/>
        </pc:sldMkLst>
        <pc:spChg chg="mod">
          <ac:chgData name="Nikki Bisesi" userId="213567c6-d9db-451c-b76e-a40cdd8bbd70" providerId="ADAL" clId="{F54E0711-58AF-4FBB-AB54-972EB83B3A5F}" dt="2022-03-24T13:49:26.127" v="575" actId="20577"/>
          <ac:spMkLst>
            <pc:docMk/>
            <pc:sldMk cId="0" sldId="309"/>
            <ac:spMk id="46083" creationId="{17431184-348F-4C59-9C6E-72CCE6A09C11}"/>
          </ac:spMkLst>
        </pc:spChg>
        <pc:spChg chg="mod">
          <ac:chgData name="Nikki Bisesi" userId="213567c6-d9db-451c-b76e-a40cdd8bbd70" providerId="ADAL" clId="{F54E0711-58AF-4FBB-AB54-972EB83B3A5F}" dt="2022-03-23T18:46:43.160" v="236" actId="1076"/>
          <ac:spMkLst>
            <pc:docMk/>
            <pc:sldMk cId="0" sldId="309"/>
            <ac:spMk id="59394" creationId="{EE59AC62-E0A5-4A32-8FCF-BFD573DB4475}"/>
          </ac:spMkLst>
        </pc:spChg>
      </pc:sldChg>
      <pc:sldChg chg="modSp mod">
        <pc:chgData name="Nikki Bisesi" userId="213567c6-d9db-451c-b76e-a40cdd8bbd70" providerId="ADAL" clId="{F54E0711-58AF-4FBB-AB54-972EB83B3A5F}" dt="2022-03-23T18:47:20.628" v="240" actId="1076"/>
        <pc:sldMkLst>
          <pc:docMk/>
          <pc:sldMk cId="0" sldId="310"/>
        </pc:sldMkLst>
        <pc:spChg chg="mod">
          <ac:chgData name="Nikki Bisesi" userId="213567c6-d9db-451c-b76e-a40cdd8bbd70" providerId="ADAL" clId="{F54E0711-58AF-4FBB-AB54-972EB83B3A5F}" dt="2022-03-23T18:47:20.628" v="240" actId="1076"/>
          <ac:spMkLst>
            <pc:docMk/>
            <pc:sldMk cId="0" sldId="310"/>
            <ac:spMk id="47107" creationId="{3D291794-3083-4E01-98B5-DF886F5D11A5}"/>
          </ac:spMkLst>
        </pc:spChg>
      </pc:sldChg>
      <pc:sldChg chg="modSp new mod">
        <pc:chgData name="Nikki Bisesi" userId="213567c6-d9db-451c-b76e-a40cdd8bbd70" providerId="ADAL" clId="{F54E0711-58AF-4FBB-AB54-972EB83B3A5F}" dt="2022-03-23T19:07:12.917" v="290" actId="14100"/>
        <pc:sldMkLst>
          <pc:docMk/>
          <pc:sldMk cId="2330347372" sldId="314"/>
        </pc:sldMkLst>
        <pc:spChg chg="mod">
          <ac:chgData name="Nikki Bisesi" userId="213567c6-d9db-451c-b76e-a40cdd8bbd70" providerId="ADAL" clId="{F54E0711-58AF-4FBB-AB54-972EB83B3A5F}" dt="2022-03-23T19:06:19.982" v="279" actId="20577"/>
          <ac:spMkLst>
            <pc:docMk/>
            <pc:sldMk cId="2330347372" sldId="314"/>
            <ac:spMk id="2" creationId="{80ADA642-EA09-4C81-BDD7-BA94CE0B1C80}"/>
          </ac:spMkLst>
        </pc:spChg>
        <pc:spChg chg="mod">
          <ac:chgData name="Nikki Bisesi" userId="213567c6-d9db-451c-b76e-a40cdd8bbd70" providerId="ADAL" clId="{F54E0711-58AF-4FBB-AB54-972EB83B3A5F}" dt="2022-03-23T19:07:12.917" v="290" actId="14100"/>
          <ac:spMkLst>
            <pc:docMk/>
            <pc:sldMk cId="2330347372" sldId="314"/>
            <ac:spMk id="3" creationId="{2851F3D4-9A24-4592-B5E6-4C09E3B7F56D}"/>
          </ac:spMkLst>
        </pc:spChg>
      </pc:sldChg>
      <pc:sldChg chg="modSp new mod">
        <pc:chgData name="Nikki Bisesi" userId="213567c6-d9db-451c-b76e-a40cdd8bbd70" providerId="ADAL" clId="{F54E0711-58AF-4FBB-AB54-972EB83B3A5F}" dt="2022-03-24T12:21:38.984" v="571" actId="20577"/>
        <pc:sldMkLst>
          <pc:docMk/>
          <pc:sldMk cId="71020874" sldId="315"/>
        </pc:sldMkLst>
        <pc:spChg chg="mod">
          <ac:chgData name="Nikki Bisesi" userId="213567c6-d9db-451c-b76e-a40cdd8bbd70" providerId="ADAL" clId="{F54E0711-58AF-4FBB-AB54-972EB83B3A5F}" dt="2022-03-24T12:07:14.117" v="315" actId="20577"/>
          <ac:spMkLst>
            <pc:docMk/>
            <pc:sldMk cId="71020874" sldId="315"/>
            <ac:spMk id="2" creationId="{A3500C54-F9F9-41A3-BF77-C6743B986759}"/>
          </ac:spMkLst>
        </pc:spChg>
        <pc:spChg chg="mod">
          <ac:chgData name="Nikki Bisesi" userId="213567c6-d9db-451c-b76e-a40cdd8bbd70" providerId="ADAL" clId="{F54E0711-58AF-4FBB-AB54-972EB83B3A5F}" dt="2022-03-24T12:21:38.984" v="571" actId="20577"/>
          <ac:spMkLst>
            <pc:docMk/>
            <pc:sldMk cId="71020874" sldId="315"/>
            <ac:spMk id="3" creationId="{D13599D1-DB63-447E-9D7A-B31BA2E0CC39}"/>
          </ac:spMkLst>
        </pc:spChg>
      </pc:sldChg>
    </pc:docChg>
  </pc:docChgLst>
  <pc:docChgLst>
    <pc:chgData name="Nikki Bisesi" userId="213567c6-d9db-451c-b76e-a40cdd8bbd70" providerId="ADAL" clId="{F4AE3852-282C-4490-B82A-5B51BC7D635F}"/>
    <pc:docChg chg="modSld">
      <pc:chgData name="Nikki Bisesi" userId="213567c6-d9db-451c-b76e-a40cdd8bbd70" providerId="ADAL" clId="{F4AE3852-282C-4490-B82A-5B51BC7D635F}" dt="2021-10-15T12:08:35.111" v="1" actId="1076"/>
      <pc:docMkLst>
        <pc:docMk/>
      </pc:docMkLst>
      <pc:sldChg chg="modSp mod">
        <pc:chgData name="Nikki Bisesi" userId="213567c6-d9db-451c-b76e-a40cdd8bbd70" providerId="ADAL" clId="{F4AE3852-282C-4490-B82A-5B51BC7D635F}" dt="2021-10-15T12:08:35.111" v="1" actId="1076"/>
        <pc:sldMkLst>
          <pc:docMk/>
          <pc:sldMk cId="562150744" sldId="256"/>
        </pc:sldMkLst>
        <pc:spChg chg="mod">
          <ac:chgData name="Nikki Bisesi" userId="213567c6-d9db-451c-b76e-a40cdd8bbd70" providerId="ADAL" clId="{F4AE3852-282C-4490-B82A-5B51BC7D635F}" dt="2021-10-15T12:08:35.111" v="1" actId="1076"/>
          <ac:spMkLst>
            <pc:docMk/>
            <pc:sldMk cId="562150744" sldId="256"/>
            <ac:spMk id="3" creationId="{B4F87568-1665-40CB-8476-A554CA681F3D}"/>
          </ac:spMkLst>
        </pc:spChg>
      </pc:sldChg>
    </pc:docChg>
  </pc:docChgLst>
  <pc:docChgLst>
    <pc:chgData name="Nikki Bisesi" userId="213567c6-d9db-451c-b76e-a40cdd8bbd70" providerId="ADAL" clId="{7ECD33E2-B19C-4C58-B277-E06D35285C6C}"/>
    <pc:docChg chg="custSel modSld">
      <pc:chgData name="Nikki Bisesi" userId="213567c6-d9db-451c-b76e-a40cdd8bbd70" providerId="ADAL" clId="{7ECD33E2-B19C-4C58-B277-E06D35285C6C}" dt="2021-03-17T01:59:01.519" v="11" actId="27636"/>
      <pc:docMkLst>
        <pc:docMk/>
      </pc:docMkLst>
      <pc:sldChg chg="modSp mod">
        <pc:chgData name="Nikki Bisesi" userId="213567c6-d9db-451c-b76e-a40cdd8bbd70" providerId="ADAL" clId="{7ECD33E2-B19C-4C58-B277-E06D35285C6C}" dt="2021-03-17T01:59:01.519" v="11" actId="27636"/>
        <pc:sldMkLst>
          <pc:docMk/>
          <pc:sldMk cId="0" sldId="282"/>
        </pc:sldMkLst>
        <pc:spChg chg="mod">
          <ac:chgData name="Nikki Bisesi" userId="213567c6-d9db-451c-b76e-a40cdd8bbd70" providerId="ADAL" clId="{7ECD33E2-B19C-4C58-B277-E06D35285C6C}" dt="2021-03-17T01:59:01.517" v="10" actId="27636"/>
          <ac:spMkLst>
            <pc:docMk/>
            <pc:sldMk cId="0" sldId="282"/>
            <ac:spMk id="36869" creationId="{BBBC73C2-2B28-47C2-B4A9-C6BDC7A81F06}"/>
          </ac:spMkLst>
        </pc:spChg>
        <pc:spChg chg="mod">
          <ac:chgData name="Nikki Bisesi" userId="213567c6-d9db-451c-b76e-a40cdd8bbd70" providerId="ADAL" clId="{7ECD33E2-B19C-4C58-B277-E06D35285C6C}" dt="2021-03-17T01:59:01.519" v="11" actId="27636"/>
          <ac:spMkLst>
            <pc:docMk/>
            <pc:sldMk cId="0" sldId="282"/>
            <ac:spMk id="36870" creationId="{D6B06BB8-73DC-4A37-A17E-E792FB071A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24DD3-DFC6-4B9E-AB0A-26E120F128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D85E-CE34-4F19-AB6B-B8861F4CF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FC0B47A-1834-FB4D-863A-BED16850953F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C59425E-C804-48D0-9139-454E447F7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A81477-78E9-417C-B2E7-BEEBFF19D251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0DB249F-A915-41D8-BCC2-BD78084EBD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9CA1BF9-FE96-4574-9FF6-272DA03B6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E9984D9-9026-4BEE-BF01-319D5B99C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55A6EB-3CD8-4F2E-BB8A-D65BF7F26F0C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1556E93C-6A41-4EF5-AEEB-89B01DB77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05CDFA07-4040-49BD-824B-7038F5F13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616F092-1A6F-42AF-9200-A49B244BD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0BE0BC-A80B-4CCB-A104-60D626033C27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CFCD2FA-63C4-4D80-81DB-E7C189A72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7ECCBF60-D831-43C8-A85F-44527340E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9ACEE5A5-4679-47DA-ADD7-5C202A6F9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C20C2F-BAFD-49A1-9379-62C5E9B18834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D8B4812-B02E-44CD-A397-07AF61468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2708434-C54B-4C3B-A5DE-F4B33889B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BE681FD-FAF2-434B-88F6-F04888450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95E928-85B5-4609-BA4E-F43CE760553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9EAAC24-56A2-4A86-AFE3-039C75230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46DBC4E-4147-4A6D-B2C5-6FA435777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83539B9-91E2-4115-8C58-BC729DA2A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21D161-C4F4-4535-B85D-A0C4417D2FDC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6C20CE5-A497-4043-808B-9C6EB0262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8266375-4BDB-4CC2-A7FE-DDBF65C46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8322710-D201-4D6C-990F-88A5D06BA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FE9C30-1FCA-4F4A-8B51-FC2F0B8F25CC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92D6FEF-4503-4BB3-99A0-5D70DEB95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6F0EAC5-D579-40C9-B823-2A7F72B5B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6266ED6-F402-4C41-B7DA-63E10BDEE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F3E94A-D60F-4C24-B617-8472E619C2B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6EFB1AD-D6EB-4B11-8D36-B8537336F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FDCDE00-08C4-4751-936F-7B25D2267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9DBDDCD-1B29-4AA3-A589-D1CB0CAE1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9D8F58-367A-4698-B0FA-D6E1CDDEB52F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34BF252-C8BA-4817-AB66-BFEA0AF79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5382671-05C0-4A28-958A-DC7F34D23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DDDBE32-85DB-4E9D-815E-BE451899D4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6203CE-6B2E-4044-92E9-96189B78060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5B13216-56AB-4AD2-91BF-EE3452DFE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83DE485-874A-4228-B9D4-8BAB2072F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AD83B2A-B451-4166-986C-002551130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B84CA2-7856-42A2-B253-E0F5B8BF8AC5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BA1637C-3BE9-4714-A72D-38F978B46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A7B8D49-967B-47B7-97AA-9E92F0E2F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EBE930D-A5A0-4730-B1A9-7773A04BC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121606-9524-49F8-B472-F2BDC0CBC06B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5A8DDDC-425F-439D-840A-1C1FE477A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7A66AD6-F9DD-4467-AC2A-60D3BD80B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ns.com/handwriting-infographi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F87568-1665-40CB-8476-A554CA681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3902" y="1213969"/>
            <a:ext cx="4452729" cy="5526157"/>
          </a:xfrm>
        </p:spPr>
        <p:txBody>
          <a:bodyPr>
            <a:normAutofit/>
          </a:bodyPr>
          <a:lstStyle/>
          <a:p>
            <a:br>
              <a:rPr lang="en-US" altLang="en-US" sz="6000" b="0" dirty="0">
                <a:ea typeface="ＭＳ Ｐゴシック" panose="020B0600070205080204" pitchFamily="34" charset="-128"/>
              </a:rPr>
            </a:br>
            <a:r>
              <a:rPr lang="en-US" altLang="en-US" sz="32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Handwriting Analysis, Forgery, and  Counterfeiting</a:t>
            </a:r>
            <a:r>
              <a:rPr lang="en-US" altLang="en-US" sz="360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215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0B76A10-1B62-466F-AA3E-0602EAFBD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3810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Ratio - height, width, size</a:t>
            </a:r>
          </a:p>
        </p:txBody>
      </p:sp>
      <p:pic>
        <p:nvPicPr>
          <p:cNvPr id="43011" name="Picture 8" descr="handwriting_detail_size n">
            <a:extLst>
              <a:ext uri="{FF2B5EF4-FFF2-40B4-BE49-F238E27FC236}">
                <a16:creationId xmlns:a16="http://schemas.microsoft.com/office/drawing/2014/main" id="{4CEA7112-4279-4BAB-A13F-8AD2A6A3C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006600"/>
            <a:ext cx="80295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10">
            <a:extLst>
              <a:ext uri="{FF2B5EF4-FFF2-40B4-BE49-F238E27FC236}">
                <a16:creationId xmlns:a16="http://schemas.microsoft.com/office/drawing/2014/main" id="{895D95CC-7C6C-46B9-8BA8-3034B6EF6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0"/>
            <a:ext cx="992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Original</a:t>
            </a:r>
          </a:p>
        </p:txBody>
      </p:sp>
      <p:sp>
        <p:nvSpPr>
          <p:cNvPr id="37893" name="Text Box 11">
            <a:extLst>
              <a:ext uri="{FF2B5EF4-FFF2-40B4-BE49-F238E27FC236}">
                <a16:creationId xmlns:a16="http://schemas.microsoft.com/office/drawing/2014/main" id="{6DB8624B-ADBB-44EF-8A71-213F6DB70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5286375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Forgery</a:t>
            </a:r>
          </a:p>
        </p:txBody>
      </p:sp>
      <p:sp>
        <p:nvSpPr>
          <p:cNvPr id="37894" name="Text Box 12">
            <a:extLst>
              <a:ext uri="{FF2B5EF4-FFF2-40B4-BE49-F238E27FC236}">
                <a16:creationId xmlns:a16="http://schemas.microsoft.com/office/drawing/2014/main" id="{FBDB5A23-66C6-43DF-BEF5-15E1510CB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1295400"/>
            <a:ext cx="72120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latin typeface="Chalkboard" charset="0"/>
              </a:rPr>
              <a:t>Are the letters consistent in shape &amp; size?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D78F10B-9DF8-40C7-97BB-7A45326D9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13439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Pen lifts</a:t>
            </a: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3A5626C9-65FD-4CC1-A8FD-C6D765C48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0600"/>
            <a:ext cx="11125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/>
              <a:t> </a:t>
            </a:r>
            <a:r>
              <a:rPr lang="en-US" sz="2800" dirty="0"/>
              <a:t>Does the person stop to form new letters and begin words? </a:t>
            </a:r>
          </a:p>
          <a:p>
            <a:pPr>
              <a:defRPr/>
            </a:pPr>
            <a:r>
              <a:rPr lang="en-US" sz="2800" dirty="0">
                <a:latin typeface="Chalkboard" charset="0"/>
              </a:rPr>
              <a:t>Are the pen lifts consistent? </a:t>
            </a:r>
            <a:r>
              <a:rPr lang="en-US" sz="2800" dirty="0"/>
              <a:t>Forgeries may have lifts in unusual places.</a:t>
            </a:r>
            <a:endParaRPr lang="en-US" sz="2800" dirty="0">
              <a:latin typeface="Chalkboard" charset="0"/>
            </a:endParaRPr>
          </a:p>
        </p:txBody>
      </p:sp>
      <p:pic>
        <p:nvPicPr>
          <p:cNvPr id="45060" name="Picture 5" descr="pen_lift">
            <a:extLst>
              <a:ext uri="{FF2B5EF4-FFF2-40B4-BE49-F238E27FC236}">
                <a16:creationId xmlns:a16="http://schemas.microsoft.com/office/drawing/2014/main" id="{62CF024F-DB6A-4B51-8159-FCF199A7B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6600"/>
            <a:ext cx="70993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6">
            <a:extLst>
              <a:ext uri="{FF2B5EF4-FFF2-40B4-BE49-F238E27FC236}">
                <a16:creationId xmlns:a16="http://schemas.microsoft.com/office/drawing/2014/main" id="{53F8038F-3212-40B9-AB72-886B9A6BF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0"/>
            <a:ext cx="992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Original</a:t>
            </a: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93F1D871-1500-4E85-876A-0B0C155F6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81600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Forgery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B9775CD-5377-411D-8F91-DB7F3EA99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Connecting strokes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A326289F-FC52-414C-BBE0-5FC751E9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0600"/>
            <a:ext cx="11125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Chalkboard" charset="0"/>
              </a:rPr>
              <a:t>Compare how letters are linked. </a:t>
            </a:r>
            <a:r>
              <a:rPr lang="en-US" sz="2800" dirty="0"/>
              <a:t>Are capitals connected to lowercase letters and are there connecting strokes between letters and words?</a:t>
            </a:r>
            <a:endParaRPr lang="en-US" sz="2800" dirty="0">
              <a:latin typeface="Chalkboard" charset="0"/>
            </a:endParaRPr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AE2E5A71-B52D-4146-B65D-4AEC6068B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2951163"/>
            <a:ext cx="992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Original</a:t>
            </a:r>
          </a:p>
        </p:txBody>
      </p:sp>
      <p:sp>
        <p:nvSpPr>
          <p:cNvPr id="39941" name="Text Box 6">
            <a:extLst>
              <a:ext uri="{FF2B5EF4-FFF2-40B4-BE49-F238E27FC236}">
                <a16:creationId xmlns:a16="http://schemas.microsoft.com/office/drawing/2014/main" id="{A7A53B6C-315B-401D-9F3E-4B57CD838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5284788"/>
            <a:ext cx="973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Forgery</a:t>
            </a:r>
          </a:p>
        </p:txBody>
      </p:sp>
      <p:pic>
        <p:nvPicPr>
          <p:cNvPr id="47110" name="Picture 7" descr="connecting_letters">
            <a:extLst>
              <a:ext uri="{FF2B5EF4-FFF2-40B4-BE49-F238E27FC236}">
                <a16:creationId xmlns:a16="http://schemas.microsoft.com/office/drawing/2014/main" id="{FDF0E7B8-1E21-40CF-B8B9-6844AF92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6019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B3349C9-CB1F-433B-8C95-40285F772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81769"/>
            <a:ext cx="8751888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Letters complete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7BD51281-8ED5-4D54-B4E8-4CD9FE32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50912"/>
            <a:ext cx="9906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/>
              <a:t>Are these straight, curled, long or short, an upstroke or a downstroke? Are the letters completely formed?</a:t>
            </a:r>
            <a:endParaRPr lang="en-US" sz="2800" dirty="0">
              <a:latin typeface="Chalkboard" charset="0"/>
            </a:endParaRPr>
          </a:p>
        </p:txBody>
      </p:sp>
      <p:pic>
        <p:nvPicPr>
          <p:cNvPr id="49156" name="Picture 5" descr="begin_end">
            <a:extLst>
              <a:ext uri="{FF2B5EF4-FFF2-40B4-BE49-F238E27FC236}">
                <a16:creationId xmlns:a16="http://schemas.microsoft.com/office/drawing/2014/main" id="{7A010DE4-4C8E-4AEB-B21A-102D4A4D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4688"/>
            <a:ext cx="6326188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6">
            <a:extLst>
              <a:ext uri="{FF2B5EF4-FFF2-40B4-BE49-F238E27FC236}">
                <a16:creationId xmlns:a16="http://schemas.microsoft.com/office/drawing/2014/main" id="{C0F23CC0-9C32-4D12-A43A-BCA0FD66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8000"/>
            <a:ext cx="992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halkboard" charset="0"/>
              </a:rPr>
              <a:t>Original</a:t>
            </a:r>
          </a:p>
        </p:txBody>
      </p:sp>
      <p:sp>
        <p:nvSpPr>
          <p:cNvPr id="40966" name="Text Box 7">
            <a:extLst>
              <a:ext uri="{FF2B5EF4-FFF2-40B4-BE49-F238E27FC236}">
                <a16:creationId xmlns:a16="http://schemas.microsoft.com/office/drawing/2014/main" id="{59F12824-E7E9-4FDC-BC0F-95EA40A0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53000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halkboard" charset="0"/>
              </a:rPr>
              <a:t>Forgery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C5D89ED-506D-4DE1-9125-1FBFDF0FC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2565" y="471487"/>
            <a:ext cx="8819605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Cursive and/or Printed letters</a:t>
            </a:r>
          </a:p>
        </p:txBody>
      </p:sp>
      <p:pic>
        <p:nvPicPr>
          <p:cNvPr id="51204" name="Picture 4" descr="unusual_letter">
            <a:extLst>
              <a:ext uri="{FF2B5EF4-FFF2-40B4-BE49-F238E27FC236}">
                <a16:creationId xmlns:a16="http://schemas.microsoft.com/office/drawing/2014/main" id="{28D68650-71B1-4602-80D6-C810AC4C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78009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869B3214-E9A5-4BF6-9CF7-FFF74C15E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448300"/>
            <a:ext cx="992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Original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8BE799E4-4D41-49BA-9EC8-2FAD1638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448300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Forgery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36C9752-0AD0-4BC6-99C8-B59E7D7CD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2385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pen pressure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21E9E5E6-CF90-45DF-AF44-3841C4D83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11238"/>
            <a:ext cx="10668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j-lt"/>
              </a:rPr>
              <a:t>Differences in shading = differences in pen pressure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 Is the pen pressure on the upward or the downward strokes? </a:t>
            </a:r>
          </a:p>
        </p:txBody>
      </p:sp>
      <p:pic>
        <p:nvPicPr>
          <p:cNvPr id="53252" name="Picture 4" descr="pressure_diff">
            <a:extLst>
              <a:ext uri="{FF2B5EF4-FFF2-40B4-BE49-F238E27FC236}">
                <a16:creationId xmlns:a16="http://schemas.microsoft.com/office/drawing/2014/main" id="{3F83C14C-8E31-4EF1-9D38-F2A9181A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71713"/>
            <a:ext cx="77724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>
            <a:extLst>
              <a:ext uri="{FF2B5EF4-FFF2-40B4-BE49-F238E27FC236}">
                <a16:creationId xmlns:a16="http://schemas.microsoft.com/office/drawing/2014/main" id="{7139F9B8-37D8-4A18-B922-FC1CC48B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3244850"/>
            <a:ext cx="992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Original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F07A993A-1B42-458C-8525-58E3F4C86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5102225"/>
            <a:ext cx="973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Forgery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A3AF27E-B705-4334-BFAB-92C94FDA1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Slant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83A8AB65-09F9-47C0-BE52-DD709100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6800"/>
            <a:ext cx="9982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/>
              <a:t>Is slant left or right or straight up and down?</a:t>
            </a:r>
          </a:p>
          <a:p>
            <a:pPr>
              <a:defRPr/>
            </a:pPr>
            <a:r>
              <a:rPr lang="en-US" sz="2800" dirty="0"/>
              <a:t>Is there consistency between the slant of letters</a:t>
            </a:r>
            <a:r>
              <a:rPr lang="en-US" sz="2000" dirty="0"/>
              <a:t>.</a:t>
            </a:r>
            <a:endParaRPr lang="en-US" sz="2000" dirty="0">
              <a:latin typeface="Chalkboard" charset="0"/>
            </a:endParaRPr>
          </a:p>
        </p:txBody>
      </p:sp>
      <p:pic>
        <p:nvPicPr>
          <p:cNvPr id="55300" name="Picture 5" descr="angles">
            <a:extLst>
              <a:ext uri="{FF2B5EF4-FFF2-40B4-BE49-F238E27FC236}">
                <a16:creationId xmlns:a16="http://schemas.microsoft.com/office/drawing/2014/main" id="{B0E50E0F-6DEE-47D0-9C8D-DB3D967A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981200"/>
            <a:ext cx="6424612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>
            <a:extLst>
              <a:ext uri="{FF2B5EF4-FFF2-40B4-BE49-F238E27FC236}">
                <a16:creationId xmlns:a16="http://schemas.microsoft.com/office/drawing/2014/main" id="{A4E10965-2AD3-453E-B2A1-99AE6AEBF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0"/>
            <a:ext cx="992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halkboard" charset="0"/>
              </a:rPr>
              <a:t>Original</a:t>
            </a:r>
          </a:p>
        </p:txBody>
      </p:sp>
      <p:sp>
        <p:nvSpPr>
          <p:cNvPr id="44038" name="Text Box 7">
            <a:extLst>
              <a:ext uri="{FF2B5EF4-FFF2-40B4-BE49-F238E27FC236}">
                <a16:creationId xmlns:a16="http://schemas.microsoft.com/office/drawing/2014/main" id="{F9D8BFAE-B848-4F55-A80F-B8C600D1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76800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Forgery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BA139F1-8357-453D-B095-8289B08A6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666" y="223044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Baseline habits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A82D07C3-D314-4B71-8FF2-F2E09A3AA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720975"/>
            <a:ext cx="3203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/>
              <a:t> Is the writing above, below, or right on a line?</a:t>
            </a:r>
            <a:endParaRPr lang="en-US" sz="2000" dirty="0">
              <a:latin typeface="Chalkboard" charset="0"/>
            </a:endParaRPr>
          </a:p>
        </p:txBody>
      </p:sp>
      <p:pic>
        <p:nvPicPr>
          <p:cNvPr id="57348" name="Picture 4" descr="Above line">
            <a:extLst>
              <a:ext uri="{FF2B5EF4-FFF2-40B4-BE49-F238E27FC236}">
                <a16:creationId xmlns:a16="http://schemas.microsoft.com/office/drawing/2014/main" id="{DF7DFC1B-FC06-48F7-990F-8ADB81BB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0163"/>
            <a:ext cx="63246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>
            <a:extLst>
              <a:ext uri="{FF2B5EF4-FFF2-40B4-BE49-F238E27FC236}">
                <a16:creationId xmlns:a16="http://schemas.microsoft.com/office/drawing/2014/main" id="{05D4E524-A216-4721-9CAB-27BBB86A9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00200"/>
            <a:ext cx="992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halkboard" charset="0"/>
              </a:rPr>
              <a:t>Original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7C778A1C-65E2-4D60-B631-EE95FD4F5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676775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Forgery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E59AC62-E0A5-4A32-8FCF-BFD573DB4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9616" y="157163"/>
            <a:ext cx="9110133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Flourishes and embellishments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17431184-348F-4C59-9C6E-72CCE6A09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978" y="1064925"/>
            <a:ext cx="66736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/>
              <a:t>Are there any? If so, what are they?</a:t>
            </a:r>
            <a:endParaRPr lang="en-US" sz="3200" dirty="0">
              <a:latin typeface="Chalkboard" charset="0"/>
            </a:endParaRPr>
          </a:p>
        </p:txBody>
      </p:sp>
      <p:pic>
        <p:nvPicPr>
          <p:cNvPr id="59396" name="Picture 4" descr="flourishes">
            <a:extLst>
              <a:ext uri="{FF2B5EF4-FFF2-40B4-BE49-F238E27FC236}">
                <a16:creationId xmlns:a16="http://schemas.microsoft.com/office/drawing/2014/main" id="{3A078431-FB78-4451-86B6-98FA592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924050"/>
            <a:ext cx="7950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>
            <a:extLst>
              <a:ext uri="{FF2B5EF4-FFF2-40B4-BE49-F238E27FC236}">
                <a16:creationId xmlns:a16="http://schemas.microsoft.com/office/drawing/2014/main" id="{53221ECA-0288-4389-8F91-35403FF5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24200"/>
            <a:ext cx="992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halkboard" charset="0"/>
              </a:rPr>
              <a:t>Original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472121BF-D0D7-47B0-A696-28AA7245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257800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halkboard" charset="0"/>
              </a:rPr>
              <a:t>Forgery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DA19CA7-7F74-444A-B056-BA8AB9276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199" y="0"/>
            <a:ext cx="9998075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Diacritic placement - dot </a:t>
            </a:r>
            <a:r>
              <a:rPr lang="en-US" altLang="en-US" cap="none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, cross t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3D291794-3083-4E01-98B5-DF886F5D1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99" y="916315"/>
            <a:ext cx="10403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800" dirty="0">
                <a:latin typeface="Chalkboard" pitchFamily="-84" charset="0"/>
              </a:rPr>
              <a:t>Is the line on the </a:t>
            </a:r>
            <a:r>
              <a:rPr lang="ja-JP" altLang="en-US" sz="2800" dirty="0">
                <a:latin typeface="Chalkboard" pitchFamily="-84" charset="0"/>
              </a:rPr>
              <a:t>“</a:t>
            </a:r>
            <a:r>
              <a:rPr lang="en-US" altLang="ja-JP" sz="2800" dirty="0">
                <a:latin typeface="Chalkboard" pitchFamily="-84" charset="0"/>
              </a:rPr>
              <a:t>t</a:t>
            </a:r>
            <a:r>
              <a:rPr lang="ja-JP" altLang="en-US" sz="2800" dirty="0">
                <a:latin typeface="Chalkboard" pitchFamily="-84" charset="0"/>
              </a:rPr>
              <a:t>”</a:t>
            </a:r>
            <a:r>
              <a:rPr lang="en-US" altLang="ja-JP" sz="2800" dirty="0">
                <a:latin typeface="Chalkboard" pitchFamily="-84" charset="0"/>
              </a:rPr>
              <a:t> in proportion? Are the </a:t>
            </a:r>
            <a:r>
              <a:rPr lang="ja-JP" altLang="en-US" sz="2800" dirty="0">
                <a:latin typeface="Chalkboard" pitchFamily="-84" charset="0"/>
              </a:rPr>
              <a:t>“</a:t>
            </a:r>
            <a:r>
              <a:rPr lang="en-US" altLang="ja-JP" sz="2800" dirty="0" err="1">
                <a:latin typeface="Chalkboard" pitchFamily="-84" charset="0"/>
              </a:rPr>
              <a:t>i</a:t>
            </a:r>
            <a:r>
              <a:rPr lang="ja-JP" altLang="en-US" sz="2800" dirty="0">
                <a:latin typeface="Chalkboard" pitchFamily="-84" charset="0"/>
              </a:rPr>
              <a:t>’</a:t>
            </a:r>
            <a:r>
              <a:rPr lang="en-US" altLang="ja-JP" sz="2800" dirty="0">
                <a:latin typeface="Chalkboard" pitchFamily="-84" charset="0"/>
              </a:rPr>
              <a:t>s</a:t>
            </a:r>
            <a:r>
              <a:rPr lang="ja-JP" altLang="en-US" sz="2800" dirty="0">
                <a:latin typeface="Chalkboard" pitchFamily="-84" charset="0"/>
              </a:rPr>
              <a:t>”</a:t>
            </a:r>
            <a:r>
              <a:rPr lang="en-US" altLang="ja-JP" sz="2800" dirty="0">
                <a:latin typeface="Chalkboard" pitchFamily="-84" charset="0"/>
              </a:rPr>
              <a:t>  dotted left or right?</a:t>
            </a:r>
            <a:endParaRPr lang="en-US" sz="2800" dirty="0">
              <a:latin typeface="Chalkboard" pitchFamily="-84" charset="0"/>
            </a:endParaRPr>
          </a:p>
        </p:txBody>
      </p:sp>
      <p:pic>
        <p:nvPicPr>
          <p:cNvPr id="61444" name="Picture 4" descr="i_t">
            <a:extLst>
              <a:ext uri="{FF2B5EF4-FFF2-40B4-BE49-F238E27FC236}">
                <a16:creationId xmlns:a16="http://schemas.microsoft.com/office/drawing/2014/main" id="{5CD3E276-AB41-48D6-AAAE-7846323C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908175"/>
            <a:ext cx="65659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>
            <a:extLst>
              <a:ext uri="{FF2B5EF4-FFF2-40B4-BE49-F238E27FC236}">
                <a16:creationId xmlns:a16="http://schemas.microsoft.com/office/drawing/2014/main" id="{273ACB69-AD3E-454F-858D-6B599EF6C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743200"/>
            <a:ext cx="992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Original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A07DA584-8E70-49F0-A97F-26BE076F3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4953000"/>
            <a:ext cx="973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Chalkboard" charset="0"/>
              </a:rPr>
              <a:t>Forgery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C0241AFC-C25D-46FA-8573-4DD936DB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3429000"/>
            <a:ext cx="3160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Chalkboard" charset="0"/>
              </a:rPr>
              <a:t>The </a:t>
            </a:r>
            <a:r>
              <a:rPr lang="en-US" sz="2000" dirty="0" err="1">
                <a:latin typeface="Chalkboard" charset="0"/>
              </a:rPr>
              <a:t>i</a:t>
            </a:r>
            <a:r>
              <a:rPr lang="en-US" sz="2000" dirty="0">
                <a:latin typeface="Chalkboard" charset="0"/>
              </a:rPr>
              <a:t> dot and t cross tend to </a:t>
            </a:r>
          </a:p>
          <a:p>
            <a:pPr>
              <a:defRPr/>
            </a:pPr>
            <a:r>
              <a:rPr lang="en-US" sz="2000" dirty="0">
                <a:latin typeface="Chalkboard" charset="0"/>
              </a:rPr>
              <a:t>the right of the letter.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B90E0604-28DD-4C3F-A4D3-0FC867CB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825" y="5702300"/>
            <a:ext cx="316071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halkboard" charset="0"/>
              </a:rPr>
              <a:t>The </a:t>
            </a:r>
            <a:r>
              <a:rPr lang="en-US" dirty="0" err="1">
                <a:latin typeface="Chalkboard" charset="0"/>
              </a:rPr>
              <a:t>i</a:t>
            </a:r>
            <a:r>
              <a:rPr lang="en-US" dirty="0">
                <a:latin typeface="Chalkboard" charset="0"/>
              </a:rPr>
              <a:t> dot is varied. </a:t>
            </a:r>
          </a:p>
          <a:p>
            <a:pPr>
              <a:defRPr/>
            </a:pPr>
            <a:r>
              <a:rPr lang="en-US" dirty="0">
                <a:latin typeface="Chalkboard" charset="0"/>
              </a:rPr>
              <a:t>The t cross is even. </a:t>
            </a:r>
          </a:p>
          <a:p>
            <a:pPr>
              <a:defRPr/>
            </a:pPr>
            <a:r>
              <a:rPr lang="en-US" dirty="0">
                <a:latin typeface="Chalkboard" charset="0"/>
              </a:rPr>
              <a:t>The form of the letter</a:t>
            </a:r>
          </a:p>
          <a:p>
            <a:pPr>
              <a:defRPr/>
            </a:pPr>
            <a:r>
              <a:rPr lang="en-US" dirty="0">
                <a:latin typeface="Chalkboard" charset="0"/>
              </a:rPr>
              <a:t>t is wider at the base.</a:t>
            </a:r>
          </a:p>
          <a:p>
            <a:pPr>
              <a:defRPr/>
            </a:pPr>
            <a:endParaRPr lang="en-US" sz="1400" dirty="0">
              <a:latin typeface="Chalkboar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0C54-F9F9-41A3-BF77-C6743B98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599D1-DB63-447E-9D7A-B31BA2E0C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8" y="1085088"/>
            <a:ext cx="11119104" cy="52791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Everything is available up front if needed.</a:t>
            </a:r>
          </a:p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A sheet of lined paper </a:t>
            </a:r>
          </a:p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A pen</a:t>
            </a:r>
          </a:p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A transparency from the table up front</a:t>
            </a:r>
          </a:p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The worksheet from Tuesday</a:t>
            </a:r>
          </a:p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A handout with apples written all over it.</a:t>
            </a:r>
          </a:p>
        </p:txBody>
      </p:sp>
    </p:spTree>
    <p:extLst>
      <p:ext uri="{BB962C8B-B14F-4D97-AF65-F5344CB8AC3E}">
        <p14:creationId xmlns:p14="http://schemas.microsoft.com/office/powerpoint/2010/main" val="7102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2">
            <a:extLst>
              <a:ext uri="{FF2B5EF4-FFF2-40B4-BE49-F238E27FC236}">
                <a16:creationId xmlns:a16="http://schemas.microsoft.com/office/drawing/2014/main" id="{65CF4E8D-E3BC-4116-BC1B-589F856A4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  <a:ea typeface="ＭＳ Ｐゴシック" panose="020B0600070205080204" pitchFamily="34" charset="-128"/>
              </a:rPr>
              <a:t>Handwriting Samples</a:t>
            </a:r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21CA53B1-DC28-4FC5-852C-7DC4460EC9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6000" y="1422400"/>
            <a:ext cx="11023600" cy="46640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The subject should not be shown the questioned document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The subject is not told how to spell words or use punctuation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The subject should use materials similar to those of the document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The dictated text should match some parts of the document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The subject should be asked to sign the text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Always have a witness</a:t>
            </a:r>
          </a:p>
        </p:txBody>
      </p:sp>
      <p:sp>
        <p:nvSpPr>
          <p:cNvPr id="63491" name="Slide Number Placeholder 4">
            <a:extLst>
              <a:ext uri="{FF2B5EF4-FFF2-40B4-BE49-F238E27FC236}">
                <a16:creationId xmlns:a16="http://schemas.microsoft.com/office/drawing/2014/main" id="{2727AD73-2E00-4B4E-BD6C-8CEFF0BC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9FBA61-8FD2-42A8-8EEE-AE3F8469E216}" type="slidenum">
              <a:rPr lang="en-US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AutoShape 2">
            <a:extLst>
              <a:ext uri="{FF2B5EF4-FFF2-40B4-BE49-F238E27FC236}">
                <a16:creationId xmlns:a16="http://schemas.microsoft.com/office/drawing/2014/main" id="{37C7C6D6-10D7-4EB3-A028-D6298EB80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Arial Black" panose="020B0A04020102020204" pitchFamily="34" charset="0"/>
                <a:ea typeface="ＭＳ Ｐゴシック" panose="020B0600070205080204" pitchFamily="34" charset="-128"/>
              </a:rPr>
              <a:t>Handwriting Identification</a:t>
            </a:r>
          </a:p>
        </p:txBody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C3BC0E9D-0474-45FC-8AA2-785DD7C473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88533"/>
            <a:ext cx="11201400" cy="5164667"/>
          </a:xfrm>
        </p:spPr>
        <p:txBody>
          <a:bodyPr>
            <a:normAutofit fontScale="92500"/>
          </a:bodyPr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Analysis of the </a:t>
            </a:r>
            <a:r>
              <a:rPr lang="ja-JP" altLang="en-US" sz="3600" dirty="0">
                <a:ea typeface="ＭＳ Ｐゴシック" panose="020B0600070205080204" pitchFamily="34" charset="-128"/>
              </a:rPr>
              <a:t>“</a:t>
            </a:r>
            <a:r>
              <a:rPr lang="en-US" altLang="ja-JP" sz="3600" dirty="0">
                <a:ea typeface="ＭＳ Ｐゴシック" panose="020B0600070205080204" pitchFamily="34" charset="-128"/>
              </a:rPr>
              <a:t>knowns</a:t>
            </a:r>
            <a:r>
              <a:rPr lang="ja-JP" altLang="en-US" sz="3600" dirty="0">
                <a:ea typeface="ＭＳ Ｐゴシック" panose="020B0600070205080204" pitchFamily="34" charset="-128"/>
              </a:rPr>
              <a:t>”</a:t>
            </a:r>
            <a:r>
              <a:rPr lang="en-US" altLang="ja-JP" sz="3600" dirty="0">
                <a:ea typeface="ＭＳ Ｐゴシック" panose="020B0600070205080204" pitchFamily="34" charset="-128"/>
              </a:rPr>
              <a:t> with a determination of the characteristics found in the known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Analysis of the questioned writing and determination of its characteristics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Compare the questioned writing with the known writing.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>
                <a:ea typeface="ＭＳ Ｐゴシック" panose="020B0600070205080204" pitchFamily="34" charset="-128"/>
              </a:rPr>
              <a:t>The document examiner must have enough exemplars to make a determination of whether or not the two samples match.</a:t>
            </a:r>
          </a:p>
        </p:txBody>
      </p:sp>
      <p:sp>
        <p:nvSpPr>
          <p:cNvPr id="64515" name="Slide Number Placeholder 4">
            <a:extLst>
              <a:ext uri="{FF2B5EF4-FFF2-40B4-BE49-F238E27FC236}">
                <a16:creationId xmlns:a16="http://schemas.microsoft.com/office/drawing/2014/main" id="{56F080C5-BCDF-4ED4-A5A2-8CEDB731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8B825-D129-4E8E-B5AC-AAB21C0EE5B3}" type="slidenum">
              <a:rPr lang="en-US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A642-EA09-4C81-BDD7-BA94CE0B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handwriting predict personality??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F3D4-9A24-4592-B5E6-4C09E3B7F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hlinkClick r:id="rId2"/>
              </a:rPr>
              <a:t>https://www.pens.com/handwriting-infographic/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3034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C61AE34-FEB8-4146-BAAE-218C2D653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Copy the following on lined paper however you would normally write.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54679494-46F3-4F9E-BC54-015BB56BFD5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43000" y="2362200"/>
            <a:ext cx="9753600" cy="3724275"/>
          </a:xfrm>
        </p:spPr>
        <p:txBody>
          <a:bodyPr>
            <a:normAutofit fontScale="925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The quick brown fox jumped over the lazy dog. I am a student in Ms.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Bisesi’s</a:t>
            </a:r>
            <a:r>
              <a:rPr lang="en-US" altLang="en-US" sz="3600" dirty="0">
                <a:ea typeface="ＭＳ Ｐゴシック" panose="020B0600070205080204" pitchFamily="34" charset="-128"/>
              </a:rPr>
              <a:t> 4N6 class learning about different techniques scientists use to solve crimes.  Today, I will learn about handwriting analysis and forgery. The quick brown fox jumped over the lazy dog and counted 1, 2, 3, 4, 5, 6, 7, 8, 9, 10.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6CF43D74-6E62-48E0-B409-64D66B98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26BB48-9718-48A6-ACC2-298F2B566991}" type="slidenum">
              <a:rPr lang="en-US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37C32E0-19B7-45BB-AE5A-14EDC86FE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914400"/>
            <a:ext cx="79248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Introduction </a:t>
            </a:r>
            <a:endParaRPr lang="en-US" sz="2200">
              <a:solidFill>
                <a:srgbClr val="53A753"/>
              </a:solidFill>
              <a:ea typeface="+mj-ea"/>
              <a:cs typeface="+mj-cs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B779609C-88E8-42CE-8F55-0314FB2D1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438400"/>
            <a:ext cx="11164888" cy="396240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SzPct val="90000"/>
            </a:pPr>
            <a:r>
              <a:rPr lang="en-US" altLang="en-US" sz="3200">
                <a:ea typeface="ＭＳ Ｐゴシック" panose="020B0600070205080204" pitchFamily="34" charset="-128"/>
              </a:rPr>
              <a:t>Document analysts examine and compare questioned documents with known material. </a:t>
            </a:r>
          </a:p>
          <a:p>
            <a:pPr marL="533400" indent="-533400" eaLnBrk="1" hangingPunct="1">
              <a:lnSpc>
                <a:spcPct val="90000"/>
              </a:lnSpc>
              <a:buSzPct val="90000"/>
            </a:pPr>
            <a:r>
              <a:rPr lang="en-US" altLang="en-US" sz="3200">
                <a:ea typeface="ＭＳ Ｐゴシック" panose="020B0600070205080204" pitchFamily="34" charset="-128"/>
              </a:rPr>
              <a:t>Experts in the field investigate such things as handwriting, computer printouts, commercial printing, paper, and ink. </a:t>
            </a:r>
          </a:p>
          <a:p>
            <a:pPr marL="533400" indent="-533400" eaLnBrk="1" hangingPunct="1">
              <a:lnSpc>
                <a:spcPct val="90000"/>
              </a:lnSpc>
              <a:buSzPct val="90000"/>
            </a:pPr>
            <a:r>
              <a:rPr lang="en-US" altLang="en-US" sz="3200">
                <a:ea typeface="ＭＳ Ｐゴシック" panose="020B0600070205080204" pitchFamily="34" charset="-128"/>
              </a:rPr>
              <a:t>They may study threatening, ransom, or suicide notes.</a:t>
            </a:r>
          </a:p>
          <a:p>
            <a:pPr marL="533400" indent="-533400" eaLnBrk="1" hangingPunct="1">
              <a:lnSpc>
                <a:spcPct val="90000"/>
              </a:lnSpc>
              <a:buSzPct val="90000"/>
            </a:pPr>
            <a:r>
              <a:rPr lang="en-US" altLang="en-US" sz="3200">
                <a:ea typeface="ＭＳ Ｐゴシック" panose="020B0600070205080204" pitchFamily="34" charset="-128"/>
              </a:rPr>
              <a:t>The uniqueness of handwriting makes this type of physical evidence one of the few definitive individual characteristics available.</a:t>
            </a:r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712DF694-A656-4B7B-B056-B3D82081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502C14-AF43-485D-BA20-84C76B366466}" type="slidenum">
              <a:rPr lang="en-US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extLst>
              <a:ext uri="{FF2B5EF4-FFF2-40B4-BE49-F238E27FC236}">
                <a16:creationId xmlns:a16="http://schemas.microsoft.com/office/drawing/2014/main" id="{7A44817D-59C8-48E0-A226-D766A9541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0933"/>
            <a:ext cx="10972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History of Forensic Handwriting Analysis 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CF8E169-753D-47B6-977E-E51E225749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413933"/>
            <a:ext cx="11164888" cy="483446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SzPct val="90000"/>
            </a:pPr>
            <a:r>
              <a:rPr lang="en-US" altLang="en-US" sz="3200" dirty="0">
                <a:ea typeface="ＭＳ Ｐゴシック" panose="020B0600070205080204" pitchFamily="34" charset="-128"/>
              </a:rPr>
              <a:t>In the 1930s, handwriting analysis played a role in the famous Lindbergh kidnapping case with 12 ransom notes.  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SzPct val="90000"/>
            </a:pPr>
            <a:r>
              <a:rPr lang="en-US" altLang="en-US" sz="3200" dirty="0">
                <a:ea typeface="ＭＳ Ｐゴシック" panose="020B0600070205080204" pitchFamily="34" charset="-128"/>
              </a:rPr>
              <a:t>In 1999, the United States Court of Appeals determined that handwriting analysis qualified as a form of expert testimony. 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20000"/>
              </a:spcAft>
              <a:buSzPct val="90000"/>
            </a:pPr>
            <a:r>
              <a:rPr lang="en-US" altLang="en-US" sz="3200" dirty="0">
                <a:ea typeface="ＭＳ Ｐゴシック" panose="020B0600070205080204" pitchFamily="34" charset="-128"/>
              </a:rPr>
              <a:t>To be admissible in court, however, scientifically accepted guidelines must be followed. </a:t>
            </a:r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9B81AA61-B830-452B-A64A-902526D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C91C8A-C808-4925-A196-3E2272020E71}" type="slidenum">
              <a:rPr lang="en-US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1" y="228600"/>
            <a:ext cx="7511473" cy="13124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ea typeface="ＭＳ Ｐゴシック" panose="020B0600070205080204" pitchFamily="34" charset="-128"/>
              </a:rPr>
              <a:t>Character of Handwriting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57300"/>
            <a:ext cx="10905067" cy="5372100"/>
          </a:xfrm>
        </p:spPr>
        <p:txBody>
          <a:bodyPr anchor="t">
            <a:noAutofit/>
          </a:bodyPr>
          <a:lstStyle/>
          <a:p>
            <a:pPr marL="457200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3400" dirty="0">
                <a:ea typeface="ＭＳ Ｐゴシック" panose="020B0600070205080204" pitchFamily="34" charset="-128"/>
              </a:rPr>
              <a:t>Document experts continually testify to the fact that </a:t>
            </a:r>
            <a:r>
              <a:rPr lang="en-US" sz="34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no two individuals write exactly alike</a:t>
            </a:r>
            <a:r>
              <a:rPr lang="en-US" sz="3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457200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3400" dirty="0">
                <a:ea typeface="ＭＳ Ｐゴシック" panose="020B0600070205080204" pitchFamily="34" charset="-128"/>
              </a:rPr>
              <a:t>Many factors comprise the total character of a person’s writing.</a:t>
            </a:r>
          </a:p>
          <a:p>
            <a:pPr marL="457200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3400" dirty="0">
                <a:ea typeface="ＭＳ Ｐゴシック" panose="020B0600070205080204" pitchFamily="34" charset="-128"/>
              </a:rPr>
              <a:t>The early stages of learning handwriting are characterized by a conscious effort to copy standard letter forms. </a:t>
            </a:r>
          </a:p>
          <a:p>
            <a:pPr marL="457200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3400" dirty="0">
                <a:ea typeface="ＭＳ Ｐゴシック" panose="020B0600070205080204" pitchFamily="34" charset="-128"/>
              </a:rPr>
              <a:t>As writing skills improve, nerve and motor responses associated with the act of writing become subconscious.</a:t>
            </a:r>
          </a:p>
          <a:p>
            <a:pPr marL="457200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3400" dirty="0">
                <a:ea typeface="ＭＳ Ｐゴシック" panose="020B0600070205080204" pitchFamily="34" charset="-128"/>
              </a:rPr>
              <a:t>The </a:t>
            </a:r>
            <a:r>
              <a:rPr lang="en-US" sz="34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unconscious handwriting</a:t>
            </a:r>
            <a:r>
              <a:rPr lang="en-US" sz="3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3400" dirty="0">
                <a:ea typeface="ＭＳ Ｐゴシック" panose="020B0600070205080204" pitchFamily="34" charset="-128"/>
              </a:rPr>
              <a:t>of two different individuals can never be identical. </a:t>
            </a:r>
          </a:p>
          <a:p>
            <a:pPr marL="457200" indent="-457200">
              <a:lnSpc>
                <a:spcPct val="90000"/>
              </a:lnSpc>
              <a:buSzPct val="125000"/>
              <a:buBlip>
                <a:blip r:embed="rId3"/>
              </a:buBlip>
            </a:pPr>
            <a:endParaRPr lang="en-US" sz="3400" dirty="0">
              <a:ea typeface="ＭＳ Ｐゴシック" panose="020B0600070205080204" pitchFamily="34" charset="-128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457951" y="-628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7916335" y="6492875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900" dirty="0"/>
              <a:t>FORENSIC SCIENCE: An Introduction by Richard Saferstein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9441203" y="6178261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100" b="1" i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809FA85-9132-4D35-A554-68DD945F906F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6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>
            <a:extLst>
              <a:ext uri="{FF2B5EF4-FFF2-40B4-BE49-F238E27FC236}">
                <a16:creationId xmlns:a16="http://schemas.microsoft.com/office/drawing/2014/main" id="{43FA7645-7722-4968-B319-2FFB9488B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1678" y="382385"/>
            <a:ext cx="10178322" cy="1023082"/>
          </a:xfrm>
          <a:prstGeom prst="rect">
            <a:avLst/>
          </a:prstGeo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en-US" sz="32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12 Handwriting Characteristics – </a:t>
            </a:r>
            <a:br>
              <a:rPr lang="en-US" altLang="en-US" sz="3200" dirty="0">
                <a:latin typeface="Arial Black" panose="020B0A04020102020204" pitchFamily="34" charset="0"/>
                <a:ea typeface="ＭＳ Ｐゴシック" panose="020B0600070205080204" pitchFamily="34" charset="-128"/>
              </a:rPr>
            </a:br>
            <a:endParaRPr lang="en-US" altLang="en-US" sz="3200" dirty="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BBBC73C2-2B28-47C2-B4A9-C6BDC7A81F0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51806" y="1286934"/>
            <a:ext cx="4974861" cy="4799542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Line Quality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Word and Letter Spacing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Ratio of the height, width and size of letters.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Pen Lifts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Connecting strokes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Beginning and ending strokes – letters complete</a:t>
            </a: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D6B06BB8-73DC-4A37-A17E-E792FB071A4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26667" y="1405468"/>
            <a:ext cx="6112933" cy="468100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Cursive and/or Print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Shading or pen pressure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Slant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Baseline Habits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Flourishes or embellishments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Diacritic Placement (i’</a:t>
            </a:r>
            <a:r>
              <a:rPr lang="en-US" altLang="ja-JP" sz="3600" dirty="0">
                <a:ea typeface="ＭＳ Ｐゴシック" panose="020B0600070205080204" pitchFamily="34" charset="-128"/>
              </a:rPr>
              <a:t>s and t’s)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8215AA64-3F6A-47A3-885F-8DE5F928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DE9CA8-426A-4BF2-BF2C-2033B3EEE34A}" type="slidenum">
              <a:rPr lang="en-US" altLang="en-US" sz="2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72D7223-526F-4D53-8827-EECB1F146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4702" y="139700"/>
            <a:ext cx="7772400" cy="91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Line quality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8A94BE4C-2A78-4EF0-8C88-C3B2A818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62" y="893188"/>
            <a:ext cx="107154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latin typeface="Chalkboard" charset="0"/>
              </a:rPr>
              <a:t>Are the lines smooth or shaky? This can help determine speed. </a:t>
            </a:r>
          </a:p>
          <a:p>
            <a:pPr>
              <a:defRPr/>
            </a:pPr>
            <a:r>
              <a:rPr lang="en-US" sz="3200" dirty="0">
                <a:latin typeface="Chalkboard" charset="0"/>
              </a:rPr>
              <a:t>Writing slowly can mean copying.</a:t>
            </a:r>
          </a:p>
        </p:txBody>
      </p:sp>
      <p:pic>
        <p:nvPicPr>
          <p:cNvPr id="38916" name="Picture 4" descr="handwriting_detail">
            <a:extLst>
              <a:ext uri="{FF2B5EF4-FFF2-40B4-BE49-F238E27FC236}">
                <a16:creationId xmlns:a16="http://schemas.microsoft.com/office/drawing/2014/main" id="{16ABE40E-FB2F-4A9A-9A81-B243B53B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1825"/>
            <a:ext cx="87630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F65DDBC3-20DA-42E8-AA76-8BAB28317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3146425"/>
            <a:ext cx="992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halkboard" charset="0"/>
              </a:rPr>
              <a:t>Original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0A4FDDED-AB3F-40C2-AD70-F9E340504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5181600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halkboard" charset="0"/>
              </a:rPr>
              <a:t>Forgery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951D2CA-AC85-4CF4-AC95-E8B4D27E6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6933" y="228600"/>
            <a:ext cx="8695267" cy="954088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Spacing - words and letters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6A86B187-6AAA-41AD-B14F-8EBE4465E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006475"/>
            <a:ext cx="1013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Chalkboard" charset="0"/>
              </a:rPr>
              <a:t>What is the spacing between letters and words? Close together? Far apart? Is the spacing size consistent? </a:t>
            </a:r>
          </a:p>
        </p:txBody>
      </p:sp>
      <p:pic>
        <p:nvPicPr>
          <p:cNvPr id="40964" name="Picture 6" descr="spacing">
            <a:extLst>
              <a:ext uri="{FF2B5EF4-FFF2-40B4-BE49-F238E27FC236}">
                <a16:creationId xmlns:a16="http://schemas.microsoft.com/office/drawing/2014/main" id="{823140B7-2EC5-432C-91B1-810F01D3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960563"/>
            <a:ext cx="87122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B943734C6304E9A9B1F24E81D5DD4" ma:contentTypeVersion="13" ma:contentTypeDescription="Create a new document." ma:contentTypeScope="" ma:versionID="70e714e4ee8db9f4efc64477e4ff5036">
  <xsd:schema xmlns:xsd="http://www.w3.org/2001/XMLSchema" xmlns:xs="http://www.w3.org/2001/XMLSchema" xmlns:p="http://schemas.microsoft.com/office/2006/metadata/properties" xmlns:ns3="bf11f4db-f016-4acd-a79c-dae28cb32233" xmlns:ns4="25715086-fb56-448a-8f44-7ff13588087d" targetNamespace="http://schemas.microsoft.com/office/2006/metadata/properties" ma:root="true" ma:fieldsID="edfc2486333ad054361f73cdd0e0a678" ns3:_="" ns4:_="">
    <xsd:import namespace="bf11f4db-f016-4acd-a79c-dae28cb32233"/>
    <xsd:import namespace="25715086-fb56-448a-8f44-7ff13588087d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1f4db-f016-4acd-a79c-dae28cb32233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5086-fb56-448a-8f44-7ff135880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261F53-9934-4996-9850-9E210D1437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3E7F8A-CC50-49A4-BC16-2F4D3313E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11f4db-f016-4acd-a79c-dae28cb32233"/>
    <ds:schemaRef ds:uri="25715086-fb56-448a-8f44-7ff135880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7BEE5D-70D1-44A8-886F-CDFB534DD197}">
  <ds:schemaRefs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25715086-fb56-448a-8f44-7ff13588087d"/>
    <ds:schemaRef ds:uri="http://schemas.microsoft.com/office/2006/documentManagement/types"/>
    <ds:schemaRef ds:uri="http://purl.org/dc/dcmitype/"/>
    <ds:schemaRef ds:uri="bf11f4db-f016-4acd-a79c-dae28cb3223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1516</TotalTime>
  <Words>856</Words>
  <Application>Microsoft Office PowerPoint</Application>
  <PresentationFormat>Widescreen</PresentationFormat>
  <Paragraphs>128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Chalkboard</vt:lpstr>
      <vt:lpstr>Gill Sans MT</vt:lpstr>
      <vt:lpstr>Impact</vt:lpstr>
      <vt:lpstr>Times</vt:lpstr>
      <vt:lpstr>Wingdings</vt:lpstr>
      <vt:lpstr>Badge</vt:lpstr>
      <vt:lpstr>PowerPoint Presentation</vt:lpstr>
      <vt:lpstr>You need the following:</vt:lpstr>
      <vt:lpstr>Copy the following on lined paper however you would normally write.</vt:lpstr>
      <vt:lpstr>Introduction </vt:lpstr>
      <vt:lpstr>History of Forensic Handwriting Analysis </vt:lpstr>
      <vt:lpstr>Character of Handwriting</vt:lpstr>
      <vt:lpstr>12 Handwriting Characteristics –  </vt:lpstr>
      <vt:lpstr>Line quality</vt:lpstr>
      <vt:lpstr>Spacing - words and letters</vt:lpstr>
      <vt:lpstr>Ratio - height, width, size</vt:lpstr>
      <vt:lpstr>Pen lifts</vt:lpstr>
      <vt:lpstr>Connecting strokes</vt:lpstr>
      <vt:lpstr>Letters complete</vt:lpstr>
      <vt:lpstr>Cursive and/or Printed letters</vt:lpstr>
      <vt:lpstr>pen pressure</vt:lpstr>
      <vt:lpstr>Slant</vt:lpstr>
      <vt:lpstr>Baseline habits</vt:lpstr>
      <vt:lpstr>Flourishes and embellishments</vt:lpstr>
      <vt:lpstr>Diacritic placement - dot i, cross t</vt:lpstr>
      <vt:lpstr>Handwriting Samples</vt:lpstr>
      <vt:lpstr>Handwriting Identification</vt:lpstr>
      <vt:lpstr>Can handwriting predict personality??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Bisesi</dc:creator>
  <cp:lastModifiedBy>Nikki Bisesi</cp:lastModifiedBy>
  <cp:revision>3</cp:revision>
  <dcterms:created xsi:type="dcterms:W3CDTF">2020-09-10T01:03:24Z</dcterms:created>
  <dcterms:modified xsi:type="dcterms:W3CDTF">2022-03-24T17:46:53Z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0x010100C2CB943734C6304E9A9B1F24E81D5DD4</vt:lpwstr>
  </property>
</Properties>
</file>