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7" r:id="rId45"/>
    <p:sldId id="299" r:id="rId46"/>
    <p:sldId id="301" r:id="rId47"/>
    <p:sldId id="302" r:id="rId48"/>
    <p:sldId id="303" r:id="rId49"/>
    <p:sldId id="309" r:id="rId50"/>
    <p:sldId id="310" r:id="rId51"/>
    <p:sldId id="311" r:id="rId52"/>
    <p:sldId id="305" r:id="rId53"/>
    <p:sldId id="307" r:id="rId5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80" d="100"/>
          <a:sy n="80" d="100"/>
        </p:scale>
        <p:origin x="378"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slide" Target="slides/slide50.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6E09B37-9EC0-4474-875A-C250D23C2B3B}" type="datetimeFigureOut">
              <a:rPr lang="en-US" smtClean="0"/>
              <a:t>3/22/2018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95AE62A-CC44-4F0E-A1C0-4C48945AA609}" type="slidenum">
              <a:rPr lang="en-US" smtClean="0"/>
              <a:t>‹#›</a:t>
            </a:fld>
            <a:endParaRPr lang="en-US"/>
          </a:p>
        </p:txBody>
      </p:sp>
    </p:spTree>
    <p:extLst>
      <p:ext uri="{BB962C8B-B14F-4D97-AF65-F5344CB8AC3E}">
        <p14:creationId xmlns:p14="http://schemas.microsoft.com/office/powerpoint/2010/main" val="32725356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6E09B37-9EC0-4474-875A-C250D23C2B3B}" type="datetimeFigureOut">
              <a:rPr lang="en-US" smtClean="0"/>
              <a:t>3/22/2018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95AE62A-CC44-4F0E-A1C0-4C48945AA609}" type="slidenum">
              <a:rPr lang="en-US" smtClean="0"/>
              <a:t>‹#›</a:t>
            </a:fld>
            <a:endParaRPr lang="en-US"/>
          </a:p>
        </p:txBody>
      </p:sp>
    </p:spTree>
    <p:extLst>
      <p:ext uri="{BB962C8B-B14F-4D97-AF65-F5344CB8AC3E}">
        <p14:creationId xmlns:p14="http://schemas.microsoft.com/office/powerpoint/2010/main" val="28987369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6E09B37-9EC0-4474-875A-C250D23C2B3B}" type="datetimeFigureOut">
              <a:rPr lang="en-US" smtClean="0"/>
              <a:t>3/22/2018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95AE62A-CC44-4F0E-A1C0-4C48945AA609}" type="slidenum">
              <a:rPr lang="en-US" smtClean="0"/>
              <a:t>‹#›</a:t>
            </a:fld>
            <a:endParaRPr lang="en-US"/>
          </a:p>
        </p:txBody>
      </p:sp>
    </p:spTree>
    <p:extLst>
      <p:ext uri="{BB962C8B-B14F-4D97-AF65-F5344CB8AC3E}">
        <p14:creationId xmlns:p14="http://schemas.microsoft.com/office/powerpoint/2010/main" val="36590362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3805" y="2130848"/>
            <a:ext cx="10364391" cy="1470049"/>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9098" y="3886647"/>
            <a:ext cx="8533805" cy="1752451"/>
          </a:xfrm>
        </p:spPr>
        <p:txBody>
          <a:bodyPr/>
          <a:lstStyle>
            <a:lvl1pPr marL="0" indent="0" algn="ctr">
              <a:buNone/>
              <a:defRPr/>
            </a:lvl1pPr>
            <a:lvl2pPr marL="321457" indent="0" algn="ctr">
              <a:buNone/>
              <a:defRPr/>
            </a:lvl2pPr>
            <a:lvl3pPr marL="642915" indent="0" algn="ctr">
              <a:buNone/>
              <a:defRPr/>
            </a:lvl3pPr>
            <a:lvl4pPr marL="964372" indent="0" algn="ctr">
              <a:buNone/>
              <a:defRPr/>
            </a:lvl4pPr>
            <a:lvl5pPr marL="1285829" indent="0" algn="ctr">
              <a:buNone/>
              <a:defRPr/>
            </a:lvl5pPr>
            <a:lvl6pPr marL="1607287" indent="0" algn="ctr">
              <a:buNone/>
              <a:defRPr/>
            </a:lvl6pPr>
            <a:lvl7pPr marL="1928744" indent="0" algn="ctr">
              <a:buNone/>
              <a:defRPr/>
            </a:lvl7pPr>
            <a:lvl8pPr marL="2250201" indent="0" algn="ctr">
              <a:buNone/>
              <a:defRPr/>
            </a:lvl8pPr>
            <a:lvl9pPr marL="2571659"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345773969"/>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57099685"/>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918" y="4406801"/>
            <a:ext cx="10362902" cy="1361777"/>
          </a:xfrm>
        </p:spPr>
        <p:txBody>
          <a:bodyPr anchor="t"/>
          <a:lstStyle>
            <a:lvl1pPr algn="l">
              <a:defRPr sz="2812" b="1" cap="all"/>
            </a:lvl1pPr>
          </a:lstStyle>
          <a:p>
            <a:r>
              <a:rPr lang="en-US" smtClean="0"/>
              <a:t>Click to edit Master title style</a:t>
            </a:r>
            <a:endParaRPr lang="en-US"/>
          </a:p>
        </p:txBody>
      </p:sp>
      <p:sp>
        <p:nvSpPr>
          <p:cNvPr id="3" name="Text Placeholder 2"/>
          <p:cNvSpPr>
            <a:spLocks noGrp="1"/>
          </p:cNvSpPr>
          <p:nvPr>
            <p:ph type="body" idx="1"/>
          </p:nvPr>
        </p:nvSpPr>
        <p:spPr>
          <a:xfrm>
            <a:off x="962918" y="2906613"/>
            <a:ext cx="10362902" cy="1500188"/>
          </a:xfrm>
        </p:spPr>
        <p:txBody>
          <a:bodyPr anchor="b"/>
          <a:lstStyle>
            <a:lvl1pPr marL="0" indent="0">
              <a:buNone/>
              <a:defRPr sz="1406"/>
            </a:lvl1pPr>
            <a:lvl2pPr marL="321457" indent="0">
              <a:buNone/>
              <a:defRPr sz="1266"/>
            </a:lvl2pPr>
            <a:lvl3pPr marL="642915" indent="0">
              <a:buNone/>
              <a:defRPr sz="1125"/>
            </a:lvl3pPr>
            <a:lvl4pPr marL="964372" indent="0">
              <a:buNone/>
              <a:defRPr sz="984"/>
            </a:lvl4pPr>
            <a:lvl5pPr marL="1285829" indent="0">
              <a:buNone/>
              <a:defRPr sz="984"/>
            </a:lvl5pPr>
            <a:lvl6pPr marL="1607287" indent="0">
              <a:buNone/>
              <a:defRPr sz="984"/>
            </a:lvl6pPr>
            <a:lvl7pPr marL="1928744" indent="0">
              <a:buNone/>
              <a:defRPr sz="984"/>
            </a:lvl7pPr>
            <a:lvl8pPr marL="2250201" indent="0">
              <a:buNone/>
              <a:defRPr sz="984"/>
            </a:lvl8pPr>
            <a:lvl9pPr marL="2571659" indent="0">
              <a:buNone/>
              <a:defRPr sz="984"/>
            </a:lvl9pPr>
          </a:lstStyle>
          <a:p>
            <a:pPr lvl="0"/>
            <a:r>
              <a:rPr lang="en-US" smtClean="0"/>
              <a:t>Click to edit Master text styles</a:t>
            </a:r>
          </a:p>
        </p:txBody>
      </p:sp>
    </p:spTree>
    <p:extLst>
      <p:ext uri="{BB962C8B-B14F-4D97-AF65-F5344CB8AC3E}">
        <p14:creationId xmlns:p14="http://schemas.microsoft.com/office/powerpoint/2010/main" val="2416292453"/>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190625" y="5572125"/>
            <a:ext cx="4833938" cy="794742"/>
          </a:xfrm>
        </p:spPr>
        <p:txBody>
          <a:bodyPr/>
          <a:lstStyle>
            <a:lvl1pPr>
              <a:defRPr sz="1969"/>
            </a:lvl1pPr>
            <a:lvl2pPr>
              <a:defRPr sz="1687"/>
            </a:lvl2pPr>
            <a:lvl3pPr>
              <a:defRPr sz="1406"/>
            </a:lvl3pPr>
            <a:lvl4pPr>
              <a:defRPr sz="1266"/>
            </a:lvl4pPr>
            <a:lvl5pPr>
              <a:defRPr sz="1266"/>
            </a:lvl5pPr>
            <a:lvl6pPr>
              <a:defRPr sz="1266"/>
            </a:lvl6pPr>
            <a:lvl7pPr>
              <a:defRPr sz="1266"/>
            </a:lvl7pPr>
            <a:lvl8pPr>
              <a:defRPr sz="1266"/>
            </a:lvl8pPr>
            <a:lvl9pPr>
              <a:defRPr sz="1266"/>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67437" y="5572125"/>
            <a:ext cx="4833938" cy="794742"/>
          </a:xfrm>
        </p:spPr>
        <p:txBody>
          <a:bodyPr/>
          <a:lstStyle>
            <a:lvl1pPr>
              <a:defRPr sz="1969"/>
            </a:lvl1pPr>
            <a:lvl2pPr>
              <a:defRPr sz="1687"/>
            </a:lvl2pPr>
            <a:lvl3pPr>
              <a:defRPr sz="1406"/>
            </a:lvl3pPr>
            <a:lvl4pPr>
              <a:defRPr sz="1266"/>
            </a:lvl4pPr>
            <a:lvl5pPr>
              <a:defRPr sz="1266"/>
            </a:lvl5pPr>
            <a:lvl6pPr>
              <a:defRPr sz="1266"/>
            </a:lvl6pPr>
            <a:lvl7pPr>
              <a:defRPr sz="1266"/>
            </a:lvl7pPr>
            <a:lvl8pPr>
              <a:defRPr sz="1266"/>
            </a:lvl8pPr>
            <a:lvl9pPr>
              <a:defRPr sz="1266"/>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31868049"/>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10196" y="274588"/>
            <a:ext cx="10971609"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10196" y="1534791"/>
            <a:ext cx="5386090" cy="639589"/>
          </a:xfrm>
        </p:spPr>
        <p:txBody>
          <a:bodyPr anchor="b"/>
          <a:lstStyle>
            <a:lvl1pPr marL="0" indent="0">
              <a:buNone/>
              <a:defRPr sz="1687" b="1"/>
            </a:lvl1pPr>
            <a:lvl2pPr marL="321457" indent="0">
              <a:buNone/>
              <a:defRPr sz="1406" b="1"/>
            </a:lvl2pPr>
            <a:lvl3pPr marL="642915" indent="0">
              <a:buNone/>
              <a:defRPr sz="1266" b="1"/>
            </a:lvl3pPr>
            <a:lvl4pPr marL="964372" indent="0">
              <a:buNone/>
              <a:defRPr sz="1125" b="1"/>
            </a:lvl4pPr>
            <a:lvl5pPr marL="1285829" indent="0">
              <a:buNone/>
              <a:defRPr sz="1125" b="1"/>
            </a:lvl5pPr>
            <a:lvl6pPr marL="1607287" indent="0">
              <a:buNone/>
              <a:defRPr sz="1125" b="1"/>
            </a:lvl6pPr>
            <a:lvl7pPr marL="1928744" indent="0">
              <a:buNone/>
              <a:defRPr sz="1125" b="1"/>
            </a:lvl7pPr>
            <a:lvl8pPr marL="2250201" indent="0">
              <a:buNone/>
              <a:defRPr sz="1125" b="1"/>
            </a:lvl8pPr>
            <a:lvl9pPr marL="2571659" indent="0">
              <a:buNone/>
              <a:defRPr sz="1125" b="1"/>
            </a:lvl9pPr>
          </a:lstStyle>
          <a:p>
            <a:pPr lvl="0"/>
            <a:r>
              <a:rPr lang="en-US" smtClean="0"/>
              <a:t>Click to edit Master text styles</a:t>
            </a:r>
          </a:p>
        </p:txBody>
      </p:sp>
      <p:sp>
        <p:nvSpPr>
          <p:cNvPr id="4" name="Content Placeholder 3"/>
          <p:cNvSpPr>
            <a:spLocks noGrp="1"/>
          </p:cNvSpPr>
          <p:nvPr>
            <p:ph sz="half" idx="2"/>
          </p:nvPr>
        </p:nvSpPr>
        <p:spPr>
          <a:xfrm>
            <a:off x="610196" y="2174379"/>
            <a:ext cx="5386090" cy="3951387"/>
          </a:xfrm>
        </p:spPr>
        <p:txBody>
          <a:bodyPr/>
          <a:lstStyle>
            <a:lvl1pPr>
              <a:defRPr sz="1687"/>
            </a:lvl1pPr>
            <a:lvl2pPr>
              <a:defRPr sz="1406"/>
            </a:lvl2pPr>
            <a:lvl3pPr>
              <a:defRPr sz="1266"/>
            </a:lvl3pPr>
            <a:lvl4pPr>
              <a:defRPr sz="1125"/>
            </a:lvl4pPr>
            <a:lvl5pPr>
              <a:defRPr sz="1125"/>
            </a:lvl5pPr>
            <a:lvl6pPr>
              <a:defRPr sz="1125"/>
            </a:lvl6pPr>
            <a:lvl7pPr>
              <a:defRPr sz="1125"/>
            </a:lvl7pPr>
            <a:lvl8pPr>
              <a:defRPr sz="1125"/>
            </a:lvl8pPr>
            <a:lvl9pPr>
              <a:defRPr sz="1125"/>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2739" y="1534791"/>
            <a:ext cx="5389066" cy="639589"/>
          </a:xfrm>
        </p:spPr>
        <p:txBody>
          <a:bodyPr anchor="b"/>
          <a:lstStyle>
            <a:lvl1pPr marL="0" indent="0">
              <a:buNone/>
              <a:defRPr sz="1687" b="1"/>
            </a:lvl1pPr>
            <a:lvl2pPr marL="321457" indent="0">
              <a:buNone/>
              <a:defRPr sz="1406" b="1"/>
            </a:lvl2pPr>
            <a:lvl3pPr marL="642915" indent="0">
              <a:buNone/>
              <a:defRPr sz="1266" b="1"/>
            </a:lvl3pPr>
            <a:lvl4pPr marL="964372" indent="0">
              <a:buNone/>
              <a:defRPr sz="1125" b="1"/>
            </a:lvl4pPr>
            <a:lvl5pPr marL="1285829" indent="0">
              <a:buNone/>
              <a:defRPr sz="1125" b="1"/>
            </a:lvl5pPr>
            <a:lvl6pPr marL="1607287" indent="0">
              <a:buNone/>
              <a:defRPr sz="1125" b="1"/>
            </a:lvl6pPr>
            <a:lvl7pPr marL="1928744" indent="0">
              <a:buNone/>
              <a:defRPr sz="1125" b="1"/>
            </a:lvl7pPr>
            <a:lvl8pPr marL="2250201" indent="0">
              <a:buNone/>
              <a:defRPr sz="1125" b="1"/>
            </a:lvl8pPr>
            <a:lvl9pPr marL="2571659" indent="0">
              <a:buNone/>
              <a:defRPr sz="1125" b="1"/>
            </a:lvl9pPr>
          </a:lstStyle>
          <a:p>
            <a:pPr lvl="0"/>
            <a:r>
              <a:rPr lang="en-US" smtClean="0"/>
              <a:t>Click to edit Master text styles</a:t>
            </a:r>
          </a:p>
        </p:txBody>
      </p:sp>
      <p:sp>
        <p:nvSpPr>
          <p:cNvPr id="6" name="Content Placeholder 5"/>
          <p:cNvSpPr>
            <a:spLocks noGrp="1"/>
          </p:cNvSpPr>
          <p:nvPr>
            <p:ph sz="quarter" idx="4"/>
          </p:nvPr>
        </p:nvSpPr>
        <p:spPr>
          <a:xfrm>
            <a:off x="6192739" y="2174379"/>
            <a:ext cx="5389066" cy="3951387"/>
          </a:xfrm>
        </p:spPr>
        <p:txBody>
          <a:bodyPr/>
          <a:lstStyle>
            <a:lvl1pPr>
              <a:defRPr sz="1687"/>
            </a:lvl1pPr>
            <a:lvl2pPr>
              <a:defRPr sz="1406"/>
            </a:lvl2pPr>
            <a:lvl3pPr>
              <a:defRPr sz="1266"/>
            </a:lvl3pPr>
            <a:lvl4pPr>
              <a:defRPr sz="1125"/>
            </a:lvl4pPr>
            <a:lvl5pPr>
              <a:defRPr sz="1125"/>
            </a:lvl5pPr>
            <a:lvl6pPr>
              <a:defRPr sz="1125"/>
            </a:lvl6pPr>
            <a:lvl7pPr>
              <a:defRPr sz="1125"/>
            </a:lvl7pPr>
            <a:lvl8pPr>
              <a:defRPr sz="1125"/>
            </a:lvl8pPr>
            <a:lvl9pPr>
              <a:defRPr sz="1125"/>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88458886"/>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049023788"/>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0424854"/>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10196" y="273473"/>
            <a:ext cx="4010918" cy="1161975"/>
          </a:xfrm>
        </p:spPr>
        <p:txBody>
          <a:bodyPr/>
          <a:lstStyle>
            <a:lvl1pPr algn="l">
              <a:defRPr sz="1406" b="1"/>
            </a:lvl1pPr>
          </a:lstStyle>
          <a:p>
            <a:r>
              <a:rPr lang="en-US" smtClean="0"/>
              <a:t>Click to edit Master title style</a:t>
            </a:r>
            <a:endParaRPr lang="en-US"/>
          </a:p>
        </p:txBody>
      </p:sp>
      <p:sp>
        <p:nvSpPr>
          <p:cNvPr id="3" name="Content Placeholder 2"/>
          <p:cNvSpPr>
            <a:spLocks noGrp="1"/>
          </p:cNvSpPr>
          <p:nvPr>
            <p:ph idx="1"/>
          </p:nvPr>
        </p:nvSpPr>
        <p:spPr>
          <a:xfrm>
            <a:off x="4766965" y="273472"/>
            <a:ext cx="6814839" cy="5852294"/>
          </a:xfrm>
        </p:spPr>
        <p:txBody>
          <a:bodyPr/>
          <a:lstStyle>
            <a:lvl1pPr>
              <a:defRPr sz="2250"/>
            </a:lvl1pPr>
            <a:lvl2pPr>
              <a:defRPr sz="1969"/>
            </a:lvl2pPr>
            <a:lvl3pPr>
              <a:defRPr sz="1687"/>
            </a:lvl3pPr>
            <a:lvl4pPr>
              <a:defRPr sz="1406"/>
            </a:lvl4pPr>
            <a:lvl5pPr>
              <a:defRPr sz="1406"/>
            </a:lvl5pPr>
            <a:lvl6pPr>
              <a:defRPr sz="1406"/>
            </a:lvl6pPr>
            <a:lvl7pPr>
              <a:defRPr sz="1406"/>
            </a:lvl7pPr>
            <a:lvl8pPr>
              <a:defRPr sz="1406"/>
            </a:lvl8pPr>
            <a:lvl9pPr>
              <a:defRPr sz="1406"/>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10196" y="1435448"/>
            <a:ext cx="4010918" cy="4690318"/>
          </a:xfrm>
        </p:spPr>
        <p:txBody>
          <a:bodyPr/>
          <a:lstStyle>
            <a:lvl1pPr marL="0" indent="0">
              <a:buNone/>
              <a:defRPr sz="984"/>
            </a:lvl1pPr>
            <a:lvl2pPr marL="321457" indent="0">
              <a:buNone/>
              <a:defRPr sz="844"/>
            </a:lvl2pPr>
            <a:lvl3pPr marL="642915" indent="0">
              <a:buNone/>
              <a:defRPr sz="703"/>
            </a:lvl3pPr>
            <a:lvl4pPr marL="964372" indent="0">
              <a:buNone/>
              <a:defRPr sz="633"/>
            </a:lvl4pPr>
            <a:lvl5pPr marL="1285829" indent="0">
              <a:buNone/>
              <a:defRPr sz="633"/>
            </a:lvl5pPr>
            <a:lvl6pPr marL="1607287" indent="0">
              <a:buNone/>
              <a:defRPr sz="633"/>
            </a:lvl6pPr>
            <a:lvl7pPr marL="1928744" indent="0">
              <a:buNone/>
              <a:defRPr sz="633"/>
            </a:lvl7pPr>
            <a:lvl8pPr marL="2250201" indent="0">
              <a:buNone/>
              <a:defRPr sz="633"/>
            </a:lvl8pPr>
            <a:lvl9pPr marL="2571659" indent="0">
              <a:buNone/>
              <a:defRPr sz="633"/>
            </a:lvl9pPr>
          </a:lstStyle>
          <a:p>
            <a:pPr lvl="0"/>
            <a:r>
              <a:rPr lang="en-US" smtClean="0"/>
              <a:t>Click to edit Master text styles</a:t>
            </a:r>
          </a:p>
        </p:txBody>
      </p:sp>
    </p:spTree>
    <p:extLst>
      <p:ext uri="{BB962C8B-B14F-4D97-AF65-F5344CB8AC3E}">
        <p14:creationId xmlns:p14="http://schemas.microsoft.com/office/powerpoint/2010/main" val="1192884683"/>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6E09B37-9EC0-4474-875A-C250D23C2B3B}" type="datetimeFigureOut">
              <a:rPr lang="en-US" smtClean="0"/>
              <a:t>3/22/2018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95AE62A-CC44-4F0E-A1C0-4C48945AA609}" type="slidenum">
              <a:rPr lang="en-US" smtClean="0"/>
              <a:t>‹#›</a:t>
            </a:fld>
            <a:endParaRPr lang="en-US"/>
          </a:p>
        </p:txBody>
      </p:sp>
    </p:spTree>
    <p:extLst>
      <p:ext uri="{BB962C8B-B14F-4D97-AF65-F5344CB8AC3E}">
        <p14:creationId xmlns:p14="http://schemas.microsoft.com/office/powerpoint/2010/main" val="226090290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90180" y="4800824"/>
            <a:ext cx="7314903" cy="567035"/>
          </a:xfrm>
        </p:spPr>
        <p:txBody>
          <a:bodyPr/>
          <a:lstStyle>
            <a:lvl1pPr algn="l">
              <a:defRPr sz="1406" b="1"/>
            </a:lvl1pPr>
          </a:lstStyle>
          <a:p>
            <a:r>
              <a:rPr lang="en-US" smtClean="0"/>
              <a:t>Click to edit Master title style</a:t>
            </a:r>
            <a:endParaRPr lang="en-US"/>
          </a:p>
        </p:txBody>
      </p:sp>
      <p:sp>
        <p:nvSpPr>
          <p:cNvPr id="3" name="Picture Placeholder 2"/>
          <p:cNvSpPr>
            <a:spLocks noGrp="1"/>
          </p:cNvSpPr>
          <p:nvPr>
            <p:ph type="pic" idx="1"/>
          </p:nvPr>
        </p:nvSpPr>
        <p:spPr>
          <a:xfrm>
            <a:off x="2390180" y="612800"/>
            <a:ext cx="7314903" cy="4114354"/>
          </a:xfrm>
        </p:spPr>
        <p:txBody>
          <a:bodyPr/>
          <a:lstStyle>
            <a:lvl1pPr marL="0" indent="0">
              <a:buNone/>
              <a:defRPr sz="2250"/>
            </a:lvl1pPr>
            <a:lvl2pPr marL="321457" indent="0">
              <a:buNone/>
              <a:defRPr sz="1969"/>
            </a:lvl2pPr>
            <a:lvl3pPr marL="642915" indent="0">
              <a:buNone/>
              <a:defRPr sz="1687"/>
            </a:lvl3pPr>
            <a:lvl4pPr marL="964372" indent="0">
              <a:buNone/>
              <a:defRPr sz="1406"/>
            </a:lvl4pPr>
            <a:lvl5pPr marL="1285829" indent="0">
              <a:buNone/>
              <a:defRPr sz="1406"/>
            </a:lvl5pPr>
            <a:lvl6pPr marL="1607287" indent="0">
              <a:buNone/>
              <a:defRPr sz="1406"/>
            </a:lvl6pPr>
            <a:lvl7pPr marL="1928744" indent="0">
              <a:buNone/>
              <a:defRPr sz="1406"/>
            </a:lvl7pPr>
            <a:lvl8pPr marL="2250201" indent="0">
              <a:buNone/>
              <a:defRPr sz="1406"/>
            </a:lvl8pPr>
            <a:lvl9pPr marL="2571659" indent="0">
              <a:buNone/>
              <a:defRPr sz="1406"/>
            </a:lvl9pPr>
          </a:lstStyle>
          <a:p>
            <a:pPr lvl="0"/>
            <a:endParaRPr lang="en-US" noProof="0" smtClean="0">
              <a:sym typeface="Lucida Grande" charset="0"/>
            </a:endParaRPr>
          </a:p>
        </p:txBody>
      </p:sp>
      <p:sp>
        <p:nvSpPr>
          <p:cNvPr id="4" name="Text Placeholder 3"/>
          <p:cNvSpPr>
            <a:spLocks noGrp="1"/>
          </p:cNvSpPr>
          <p:nvPr>
            <p:ph type="body" sz="half" idx="2"/>
          </p:nvPr>
        </p:nvSpPr>
        <p:spPr>
          <a:xfrm>
            <a:off x="2390180" y="5367859"/>
            <a:ext cx="7314903" cy="804788"/>
          </a:xfrm>
        </p:spPr>
        <p:txBody>
          <a:bodyPr/>
          <a:lstStyle>
            <a:lvl1pPr marL="0" indent="0">
              <a:buNone/>
              <a:defRPr sz="984"/>
            </a:lvl1pPr>
            <a:lvl2pPr marL="321457" indent="0">
              <a:buNone/>
              <a:defRPr sz="844"/>
            </a:lvl2pPr>
            <a:lvl3pPr marL="642915" indent="0">
              <a:buNone/>
              <a:defRPr sz="703"/>
            </a:lvl3pPr>
            <a:lvl4pPr marL="964372" indent="0">
              <a:buNone/>
              <a:defRPr sz="633"/>
            </a:lvl4pPr>
            <a:lvl5pPr marL="1285829" indent="0">
              <a:buNone/>
              <a:defRPr sz="633"/>
            </a:lvl5pPr>
            <a:lvl6pPr marL="1607287" indent="0">
              <a:buNone/>
              <a:defRPr sz="633"/>
            </a:lvl6pPr>
            <a:lvl7pPr marL="1928744" indent="0">
              <a:buNone/>
              <a:defRPr sz="633"/>
            </a:lvl7pPr>
            <a:lvl8pPr marL="2250201" indent="0">
              <a:buNone/>
              <a:defRPr sz="633"/>
            </a:lvl8pPr>
            <a:lvl9pPr marL="2571659" indent="0">
              <a:buNone/>
              <a:defRPr sz="633"/>
            </a:lvl9pPr>
          </a:lstStyle>
          <a:p>
            <a:pPr lvl="0"/>
            <a:r>
              <a:rPr lang="en-US" smtClean="0"/>
              <a:t>Click to edit Master text styles</a:t>
            </a:r>
          </a:p>
        </p:txBody>
      </p:sp>
    </p:spTree>
    <p:extLst>
      <p:ext uri="{BB962C8B-B14F-4D97-AF65-F5344CB8AC3E}">
        <p14:creationId xmlns:p14="http://schemas.microsoft.com/office/powerpoint/2010/main" val="1075549600"/>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6789185"/>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548687" y="4438054"/>
            <a:ext cx="2452688" cy="192881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190625" y="4438054"/>
            <a:ext cx="7215188" cy="192881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46049670"/>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3805" y="2130848"/>
            <a:ext cx="10364391" cy="1470049"/>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9098" y="3886647"/>
            <a:ext cx="8533805" cy="1752451"/>
          </a:xfrm>
        </p:spPr>
        <p:txBody>
          <a:bodyPr/>
          <a:lstStyle>
            <a:lvl1pPr marL="0" indent="0" algn="ctr">
              <a:buNone/>
              <a:defRPr/>
            </a:lvl1pPr>
            <a:lvl2pPr marL="321457" indent="0" algn="ctr">
              <a:buNone/>
              <a:defRPr/>
            </a:lvl2pPr>
            <a:lvl3pPr marL="642915" indent="0" algn="ctr">
              <a:buNone/>
              <a:defRPr/>
            </a:lvl3pPr>
            <a:lvl4pPr marL="964372" indent="0" algn="ctr">
              <a:buNone/>
              <a:defRPr/>
            </a:lvl4pPr>
            <a:lvl5pPr marL="1285829" indent="0" algn="ctr">
              <a:buNone/>
              <a:defRPr/>
            </a:lvl5pPr>
            <a:lvl6pPr marL="1607287" indent="0" algn="ctr">
              <a:buNone/>
              <a:defRPr/>
            </a:lvl6pPr>
            <a:lvl7pPr marL="1928744" indent="0" algn="ctr">
              <a:buNone/>
              <a:defRPr/>
            </a:lvl7pPr>
            <a:lvl8pPr marL="2250201" indent="0" algn="ctr">
              <a:buNone/>
              <a:defRPr/>
            </a:lvl8pPr>
            <a:lvl9pPr marL="2571659"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664140802"/>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36699166"/>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918" y="4406801"/>
            <a:ext cx="10362902" cy="1361777"/>
          </a:xfrm>
        </p:spPr>
        <p:txBody>
          <a:bodyPr anchor="t"/>
          <a:lstStyle>
            <a:lvl1pPr algn="l">
              <a:defRPr sz="2812" b="1" cap="all"/>
            </a:lvl1pPr>
          </a:lstStyle>
          <a:p>
            <a:r>
              <a:rPr lang="en-US" smtClean="0"/>
              <a:t>Click to edit Master title style</a:t>
            </a:r>
            <a:endParaRPr lang="en-US"/>
          </a:p>
        </p:txBody>
      </p:sp>
      <p:sp>
        <p:nvSpPr>
          <p:cNvPr id="3" name="Text Placeholder 2"/>
          <p:cNvSpPr>
            <a:spLocks noGrp="1"/>
          </p:cNvSpPr>
          <p:nvPr>
            <p:ph type="body" idx="1"/>
          </p:nvPr>
        </p:nvSpPr>
        <p:spPr>
          <a:xfrm>
            <a:off x="962918" y="2906613"/>
            <a:ext cx="10362902" cy="1500188"/>
          </a:xfrm>
        </p:spPr>
        <p:txBody>
          <a:bodyPr anchor="b"/>
          <a:lstStyle>
            <a:lvl1pPr marL="0" indent="0">
              <a:buNone/>
              <a:defRPr sz="1406"/>
            </a:lvl1pPr>
            <a:lvl2pPr marL="321457" indent="0">
              <a:buNone/>
              <a:defRPr sz="1266"/>
            </a:lvl2pPr>
            <a:lvl3pPr marL="642915" indent="0">
              <a:buNone/>
              <a:defRPr sz="1125"/>
            </a:lvl3pPr>
            <a:lvl4pPr marL="964372" indent="0">
              <a:buNone/>
              <a:defRPr sz="984"/>
            </a:lvl4pPr>
            <a:lvl5pPr marL="1285829" indent="0">
              <a:buNone/>
              <a:defRPr sz="984"/>
            </a:lvl5pPr>
            <a:lvl6pPr marL="1607287" indent="0">
              <a:buNone/>
              <a:defRPr sz="984"/>
            </a:lvl6pPr>
            <a:lvl7pPr marL="1928744" indent="0">
              <a:buNone/>
              <a:defRPr sz="984"/>
            </a:lvl7pPr>
            <a:lvl8pPr marL="2250201" indent="0">
              <a:buNone/>
              <a:defRPr sz="984"/>
            </a:lvl8pPr>
            <a:lvl9pPr marL="2571659" indent="0">
              <a:buNone/>
              <a:defRPr sz="984"/>
            </a:lvl9pPr>
          </a:lstStyle>
          <a:p>
            <a:pPr lvl="0"/>
            <a:r>
              <a:rPr lang="en-US" smtClean="0"/>
              <a:t>Click to edit Master text styles</a:t>
            </a:r>
          </a:p>
        </p:txBody>
      </p:sp>
    </p:spTree>
    <p:extLst>
      <p:ext uri="{BB962C8B-B14F-4D97-AF65-F5344CB8AC3E}">
        <p14:creationId xmlns:p14="http://schemas.microsoft.com/office/powerpoint/2010/main" val="3475036082"/>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190625" y="1946672"/>
            <a:ext cx="4833938" cy="4018359"/>
          </a:xfrm>
        </p:spPr>
        <p:txBody>
          <a:bodyPr/>
          <a:lstStyle>
            <a:lvl1pPr>
              <a:defRPr sz="1969"/>
            </a:lvl1pPr>
            <a:lvl2pPr>
              <a:defRPr sz="1687"/>
            </a:lvl2pPr>
            <a:lvl3pPr>
              <a:defRPr sz="1406"/>
            </a:lvl3pPr>
            <a:lvl4pPr>
              <a:defRPr sz="1266"/>
            </a:lvl4pPr>
            <a:lvl5pPr>
              <a:defRPr sz="1266"/>
            </a:lvl5pPr>
            <a:lvl6pPr>
              <a:defRPr sz="1266"/>
            </a:lvl6pPr>
            <a:lvl7pPr>
              <a:defRPr sz="1266"/>
            </a:lvl7pPr>
            <a:lvl8pPr>
              <a:defRPr sz="1266"/>
            </a:lvl8pPr>
            <a:lvl9pPr>
              <a:defRPr sz="1266"/>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67437" y="1946672"/>
            <a:ext cx="4833938" cy="4018359"/>
          </a:xfrm>
        </p:spPr>
        <p:txBody>
          <a:bodyPr/>
          <a:lstStyle>
            <a:lvl1pPr>
              <a:defRPr sz="1969"/>
            </a:lvl1pPr>
            <a:lvl2pPr>
              <a:defRPr sz="1687"/>
            </a:lvl2pPr>
            <a:lvl3pPr>
              <a:defRPr sz="1406"/>
            </a:lvl3pPr>
            <a:lvl4pPr>
              <a:defRPr sz="1266"/>
            </a:lvl4pPr>
            <a:lvl5pPr>
              <a:defRPr sz="1266"/>
            </a:lvl5pPr>
            <a:lvl6pPr>
              <a:defRPr sz="1266"/>
            </a:lvl6pPr>
            <a:lvl7pPr>
              <a:defRPr sz="1266"/>
            </a:lvl7pPr>
            <a:lvl8pPr>
              <a:defRPr sz="1266"/>
            </a:lvl8pPr>
            <a:lvl9pPr>
              <a:defRPr sz="1266"/>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65075317"/>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10196" y="274588"/>
            <a:ext cx="10971609"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10196" y="1534791"/>
            <a:ext cx="5386090" cy="639589"/>
          </a:xfrm>
        </p:spPr>
        <p:txBody>
          <a:bodyPr anchor="b"/>
          <a:lstStyle>
            <a:lvl1pPr marL="0" indent="0">
              <a:buNone/>
              <a:defRPr sz="1687" b="1"/>
            </a:lvl1pPr>
            <a:lvl2pPr marL="321457" indent="0">
              <a:buNone/>
              <a:defRPr sz="1406" b="1"/>
            </a:lvl2pPr>
            <a:lvl3pPr marL="642915" indent="0">
              <a:buNone/>
              <a:defRPr sz="1266" b="1"/>
            </a:lvl3pPr>
            <a:lvl4pPr marL="964372" indent="0">
              <a:buNone/>
              <a:defRPr sz="1125" b="1"/>
            </a:lvl4pPr>
            <a:lvl5pPr marL="1285829" indent="0">
              <a:buNone/>
              <a:defRPr sz="1125" b="1"/>
            </a:lvl5pPr>
            <a:lvl6pPr marL="1607287" indent="0">
              <a:buNone/>
              <a:defRPr sz="1125" b="1"/>
            </a:lvl6pPr>
            <a:lvl7pPr marL="1928744" indent="0">
              <a:buNone/>
              <a:defRPr sz="1125" b="1"/>
            </a:lvl7pPr>
            <a:lvl8pPr marL="2250201" indent="0">
              <a:buNone/>
              <a:defRPr sz="1125" b="1"/>
            </a:lvl8pPr>
            <a:lvl9pPr marL="2571659" indent="0">
              <a:buNone/>
              <a:defRPr sz="1125" b="1"/>
            </a:lvl9pPr>
          </a:lstStyle>
          <a:p>
            <a:pPr lvl="0"/>
            <a:r>
              <a:rPr lang="en-US" smtClean="0"/>
              <a:t>Click to edit Master text styles</a:t>
            </a:r>
          </a:p>
        </p:txBody>
      </p:sp>
      <p:sp>
        <p:nvSpPr>
          <p:cNvPr id="4" name="Content Placeholder 3"/>
          <p:cNvSpPr>
            <a:spLocks noGrp="1"/>
          </p:cNvSpPr>
          <p:nvPr>
            <p:ph sz="half" idx="2"/>
          </p:nvPr>
        </p:nvSpPr>
        <p:spPr>
          <a:xfrm>
            <a:off x="610196" y="2174379"/>
            <a:ext cx="5386090" cy="3951387"/>
          </a:xfrm>
        </p:spPr>
        <p:txBody>
          <a:bodyPr/>
          <a:lstStyle>
            <a:lvl1pPr>
              <a:defRPr sz="1687"/>
            </a:lvl1pPr>
            <a:lvl2pPr>
              <a:defRPr sz="1406"/>
            </a:lvl2pPr>
            <a:lvl3pPr>
              <a:defRPr sz="1266"/>
            </a:lvl3pPr>
            <a:lvl4pPr>
              <a:defRPr sz="1125"/>
            </a:lvl4pPr>
            <a:lvl5pPr>
              <a:defRPr sz="1125"/>
            </a:lvl5pPr>
            <a:lvl6pPr>
              <a:defRPr sz="1125"/>
            </a:lvl6pPr>
            <a:lvl7pPr>
              <a:defRPr sz="1125"/>
            </a:lvl7pPr>
            <a:lvl8pPr>
              <a:defRPr sz="1125"/>
            </a:lvl8pPr>
            <a:lvl9pPr>
              <a:defRPr sz="1125"/>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2739" y="1534791"/>
            <a:ext cx="5389066" cy="639589"/>
          </a:xfrm>
        </p:spPr>
        <p:txBody>
          <a:bodyPr anchor="b"/>
          <a:lstStyle>
            <a:lvl1pPr marL="0" indent="0">
              <a:buNone/>
              <a:defRPr sz="1687" b="1"/>
            </a:lvl1pPr>
            <a:lvl2pPr marL="321457" indent="0">
              <a:buNone/>
              <a:defRPr sz="1406" b="1"/>
            </a:lvl2pPr>
            <a:lvl3pPr marL="642915" indent="0">
              <a:buNone/>
              <a:defRPr sz="1266" b="1"/>
            </a:lvl3pPr>
            <a:lvl4pPr marL="964372" indent="0">
              <a:buNone/>
              <a:defRPr sz="1125" b="1"/>
            </a:lvl4pPr>
            <a:lvl5pPr marL="1285829" indent="0">
              <a:buNone/>
              <a:defRPr sz="1125" b="1"/>
            </a:lvl5pPr>
            <a:lvl6pPr marL="1607287" indent="0">
              <a:buNone/>
              <a:defRPr sz="1125" b="1"/>
            </a:lvl6pPr>
            <a:lvl7pPr marL="1928744" indent="0">
              <a:buNone/>
              <a:defRPr sz="1125" b="1"/>
            </a:lvl7pPr>
            <a:lvl8pPr marL="2250201" indent="0">
              <a:buNone/>
              <a:defRPr sz="1125" b="1"/>
            </a:lvl8pPr>
            <a:lvl9pPr marL="2571659" indent="0">
              <a:buNone/>
              <a:defRPr sz="1125" b="1"/>
            </a:lvl9pPr>
          </a:lstStyle>
          <a:p>
            <a:pPr lvl="0"/>
            <a:r>
              <a:rPr lang="en-US" smtClean="0"/>
              <a:t>Click to edit Master text styles</a:t>
            </a:r>
          </a:p>
        </p:txBody>
      </p:sp>
      <p:sp>
        <p:nvSpPr>
          <p:cNvPr id="6" name="Content Placeholder 5"/>
          <p:cNvSpPr>
            <a:spLocks noGrp="1"/>
          </p:cNvSpPr>
          <p:nvPr>
            <p:ph sz="quarter" idx="4"/>
          </p:nvPr>
        </p:nvSpPr>
        <p:spPr>
          <a:xfrm>
            <a:off x="6192739" y="2174379"/>
            <a:ext cx="5389066" cy="3951387"/>
          </a:xfrm>
        </p:spPr>
        <p:txBody>
          <a:bodyPr/>
          <a:lstStyle>
            <a:lvl1pPr>
              <a:defRPr sz="1687"/>
            </a:lvl1pPr>
            <a:lvl2pPr>
              <a:defRPr sz="1406"/>
            </a:lvl2pPr>
            <a:lvl3pPr>
              <a:defRPr sz="1266"/>
            </a:lvl3pPr>
            <a:lvl4pPr>
              <a:defRPr sz="1125"/>
            </a:lvl4pPr>
            <a:lvl5pPr>
              <a:defRPr sz="1125"/>
            </a:lvl5pPr>
            <a:lvl6pPr>
              <a:defRPr sz="1125"/>
            </a:lvl6pPr>
            <a:lvl7pPr>
              <a:defRPr sz="1125"/>
            </a:lvl7pPr>
            <a:lvl8pPr>
              <a:defRPr sz="1125"/>
            </a:lvl8pPr>
            <a:lvl9pPr>
              <a:defRPr sz="1125"/>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0165547"/>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483337400"/>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09912"/>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6E09B37-9EC0-4474-875A-C250D23C2B3B}" type="datetimeFigureOut">
              <a:rPr lang="en-US" smtClean="0"/>
              <a:t>3/22/2018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95AE62A-CC44-4F0E-A1C0-4C48945AA609}" type="slidenum">
              <a:rPr lang="en-US" smtClean="0"/>
              <a:t>‹#›</a:t>
            </a:fld>
            <a:endParaRPr lang="en-US"/>
          </a:p>
        </p:txBody>
      </p:sp>
    </p:spTree>
    <p:extLst>
      <p:ext uri="{BB962C8B-B14F-4D97-AF65-F5344CB8AC3E}">
        <p14:creationId xmlns:p14="http://schemas.microsoft.com/office/powerpoint/2010/main" val="253218135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10196" y="273473"/>
            <a:ext cx="4010918" cy="1161975"/>
          </a:xfrm>
        </p:spPr>
        <p:txBody>
          <a:bodyPr anchor="b"/>
          <a:lstStyle>
            <a:lvl1pPr algn="l">
              <a:defRPr sz="1406" b="1"/>
            </a:lvl1pPr>
          </a:lstStyle>
          <a:p>
            <a:r>
              <a:rPr lang="en-US" smtClean="0"/>
              <a:t>Click to edit Master title style</a:t>
            </a:r>
            <a:endParaRPr lang="en-US"/>
          </a:p>
        </p:txBody>
      </p:sp>
      <p:sp>
        <p:nvSpPr>
          <p:cNvPr id="3" name="Content Placeholder 2"/>
          <p:cNvSpPr>
            <a:spLocks noGrp="1"/>
          </p:cNvSpPr>
          <p:nvPr>
            <p:ph idx="1"/>
          </p:nvPr>
        </p:nvSpPr>
        <p:spPr>
          <a:xfrm>
            <a:off x="4766965" y="273472"/>
            <a:ext cx="6814839" cy="5852294"/>
          </a:xfrm>
        </p:spPr>
        <p:txBody>
          <a:bodyPr/>
          <a:lstStyle>
            <a:lvl1pPr>
              <a:defRPr sz="2250"/>
            </a:lvl1pPr>
            <a:lvl2pPr>
              <a:defRPr sz="1969"/>
            </a:lvl2pPr>
            <a:lvl3pPr>
              <a:defRPr sz="1687"/>
            </a:lvl3pPr>
            <a:lvl4pPr>
              <a:defRPr sz="1406"/>
            </a:lvl4pPr>
            <a:lvl5pPr>
              <a:defRPr sz="1406"/>
            </a:lvl5pPr>
            <a:lvl6pPr>
              <a:defRPr sz="1406"/>
            </a:lvl6pPr>
            <a:lvl7pPr>
              <a:defRPr sz="1406"/>
            </a:lvl7pPr>
            <a:lvl8pPr>
              <a:defRPr sz="1406"/>
            </a:lvl8pPr>
            <a:lvl9pPr>
              <a:defRPr sz="1406"/>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10196" y="1435448"/>
            <a:ext cx="4010918" cy="4690318"/>
          </a:xfrm>
        </p:spPr>
        <p:txBody>
          <a:bodyPr/>
          <a:lstStyle>
            <a:lvl1pPr marL="0" indent="0">
              <a:buNone/>
              <a:defRPr sz="984"/>
            </a:lvl1pPr>
            <a:lvl2pPr marL="321457" indent="0">
              <a:buNone/>
              <a:defRPr sz="844"/>
            </a:lvl2pPr>
            <a:lvl3pPr marL="642915" indent="0">
              <a:buNone/>
              <a:defRPr sz="703"/>
            </a:lvl3pPr>
            <a:lvl4pPr marL="964372" indent="0">
              <a:buNone/>
              <a:defRPr sz="633"/>
            </a:lvl4pPr>
            <a:lvl5pPr marL="1285829" indent="0">
              <a:buNone/>
              <a:defRPr sz="633"/>
            </a:lvl5pPr>
            <a:lvl6pPr marL="1607287" indent="0">
              <a:buNone/>
              <a:defRPr sz="633"/>
            </a:lvl6pPr>
            <a:lvl7pPr marL="1928744" indent="0">
              <a:buNone/>
              <a:defRPr sz="633"/>
            </a:lvl7pPr>
            <a:lvl8pPr marL="2250201" indent="0">
              <a:buNone/>
              <a:defRPr sz="633"/>
            </a:lvl8pPr>
            <a:lvl9pPr marL="2571659" indent="0">
              <a:buNone/>
              <a:defRPr sz="633"/>
            </a:lvl9pPr>
          </a:lstStyle>
          <a:p>
            <a:pPr lvl="0"/>
            <a:r>
              <a:rPr lang="en-US" smtClean="0"/>
              <a:t>Click to edit Master text styles</a:t>
            </a:r>
          </a:p>
        </p:txBody>
      </p:sp>
    </p:spTree>
    <p:extLst>
      <p:ext uri="{BB962C8B-B14F-4D97-AF65-F5344CB8AC3E}">
        <p14:creationId xmlns:p14="http://schemas.microsoft.com/office/powerpoint/2010/main" val="1510844477"/>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90180" y="4800824"/>
            <a:ext cx="7314903" cy="567035"/>
          </a:xfrm>
        </p:spPr>
        <p:txBody>
          <a:bodyPr anchor="b"/>
          <a:lstStyle>
            <a:lvl1pPr algn="l">
              <a:defRPr sz="1406" b="1"/>
            </a:lvl1pPr>
          </a:lstStyle>
          <a:p>
            <a:r>
              <a:rPr lang="en-US" smtClean="0"/>
              <a:t>Click to edit Master title style</a:t>
            </a:r>
            <a:endParaRPr lang="en-US"/>
          </a:p>
        </p:txBody>
      </p:sp>
      <p:sp>
        <p:nvSpPr>
          <p:cNvPr id="3" name="Picture Placeholder 2"/>
          <p:cNvSpPr>
            <a:spLocks noGrp="1"/>
          </p:cNvSpPr>
          <p:nvPr>
            <p:ph type="pic" idx="1"/>
          </p:nvPr>
        </p:nvSpPr>
        <p:spPr>
          <a:xfrm>
            <a:off x="2390180" y="612800"/>
            <a:ext cx="7314903" cy="4114354"/>
          </a:xfrm>
        </p:spPr>
        <p:txBody>
          <a:bodyPr/>
          <a:lstStyle>
            <a:lvl1pPr marL="0" indent="0">
              <a:buNone/>
              <a:defRPr sz="2250"/>
            </a:lvl1pPr>
            <a:lvl2pPr marL="321457" indent="0">
              <a:buNone/>
              <a:defRPr sz="1969"/>
            </a:lvl2pPr>
            <a:lvl3pPr marL="642915" indent="0">
              <a:buNone/>
              <a:defRPr sz="1687"/>
            </a:lvl3pPr>
            <a:lvl4pPr marL="964372" indent="0">
              <a:buNone/>
              <a:defRPr sz="1406"/>
            </a:lvl4pPr>
            <a:lvl5pPr marL="1285829" indent="0">
              <a:buNone/>
              <a:defRPr sz="1406"/>
            </a:lvl5pPr>
            <a:lvl6pPr marL="1607287" indent="0">
              <a:buNone/>
              <a:defRPr sz="1406"/>
            </a:lvl6pPr>
            <a:lvl7pPr marL="1928744" indent="0">
              <a:buNone/>
              <a:defRPr sz="1406"/>
            </a:lvl7pPr>
            <a:lvl8pPr marL="2250201" indent="0">
              <a:buNone/>
              <a:defRPr sz="1406"/>
            </a:lvl8pPr>
            <a:lvl9pPr marL="2571659" indent="0">
              <a:buNone/>
              <a:defRPr sz="1406"/>
            </a:lvl9pPr>
          </a:lstStyle>
          <a:p>
            <a:pPr lvl="0"/>
            <a:endParaRPr lang="en-US" noProof="0" smtClean="0">
              <a:sym typeface="Lucida Grande" charset="0"/>
            </a:endParaRPr>
          </a:p>
        </p:txBody>
      </p:sp>
      <p:sp>
        <p:nvSpPr>
          <p:cNvPr id="4" name="Text Placeholder 3"/>
          <p:cNvSpPr>
            <a:spLocks noGrp="1"/>
          </p:cNvSpPr>
          <p:nvPr>
            <p:ph type="body" sz="half" idx="2"/>
          </p:nvPr>
        </p:nvSpPr>
        <p:spPr>
          <a:xfrm>
            <a:off x="2390180" y="5367859"/>
            <a:ext cx="7314903" cy="804788"/>
          </a:xfrm>
        </p:spPr>
        <p:txBody>
          <a:bodyPr/>
          <a:lstStyle>
            <a:lvl1pPr marL="0" indent="0">
              <a:buNone/>
              <a:defRPr sz="984"/>
            </a:lvl1pPr>
            <a:lvl2pPr marL="321457" indent="0">
              <a:buNone/>
              <a:defRPr sz="844"/>
            </a:lvl2pPr>
            <a:lvl3pPr marL="642915" indent="0">
              <a:buNone/>
              <a:defRPr sz="703"/>
            </a:lvl3pPr>
            <a:lvl4pPr marL="964372" indent="0">
              <a:buNone/>
              <a:defRPr sz="633"/>
            </a:lvl4pPr>
            <a:lvl5pPr marL="1285829" indent="0">
              <a:buNone/>
              <a:defRPr sz="633"/>
            </a:lvl5pPr>
            <a:lvl6pPr marL="1607287" indent="0">
              <a:buNone/>
              <a:defRPr sz="633"/>
            </a:lvl6pPr>
            <a:lvl7pPr marL="1928744" indent="0">
              <a:buNone/>
              <a:defRPr sz="633"/>
            </a:lvl7pPr>
            <a:lvl8pPr marL="2250201" indent="0">
              <a:buNone/>
              <a:defRPr sz="633"/>
            </a:lvl8pPr>
            <a:lvl9pPr marL="2571659" indent="0">
              <a:buNone/>
              <a:defRPr sz="633"/>
            </a:lvl9pPr>
          </a:lstStyle>
          <a:p>
            <a:pPr lvl="0"/>
            <a:r>
              <a:rPr lang="en-US" smtClean="0"/>
              <a:t>Click to edit Master text styles</a:t>
            </a:r>
          </a:p>
        </p:txBody>
      </p:sp>
    </p:spTree>
    <p:extLst>
      <p:ext uri="{BB962C8B-B14F-4D97-AF65-F5344CB8AC3E}">
        <p14:creationId xmlns:p14="http://schemas.microsoft.com/office/powerpoint/2010/main" val="4101614681"/>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02297994"/>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548687" y="178594"/>
            <a:ext cx="2452688" cy="57864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190625" y="178594"/>
            <a:ext cx="7215188" cy="57864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98883682"/>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3805" y="2130848"/>
            <a:ext cx="10364391" cy="1470049"/>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9098" y="3886647"/>
            <a:ext cx="8533805" cy="1752451"/>
          </a:xfrm>
          <a:prstGeom prst="rect">
            <a:avLst/>
          </a:prstGeom>
        </p:spPr>
        <p:txBody>
          <a:bodyPr vert="horz"/>
          <a:lstStyle>
            <a:lvl1pPr marL="0" indent="0" algn="ctr">
              <a:buNone/>
              <a:defRPr/>
            </a:lvl1pPr>
            <a:lvl2pPr marL="321457" indent="0" algn="ctr">
              <a:buNone/>
              <a:defRPr/>
            </a:lvl2pPr>
            <a:lvl3pPr marL="642915" indent="0" algn="ctr">
              <a:buNone/>
              <a:defRPr/>
            </a:lvl3pPr>
            <a:lvl4pPr marL="964372" indent="0" algn="ctr">
              <a:buNone/>
              <a:defRPr/>
            </a:lvl4pPr>
            <a:lvl5pPr marL="1285829" indent="0" algn="ctr">
              <a:buNone/>
              <a:defRPr/>
            </a:lvl5pPr>
            <a:lvl6pPr marL="1607287" indent="0" algn="ctr">
              <a:buNone/>
              <a:defRPr/>
            </a:lvl6pPr>
            <a:lvl7pPr marL="1928744" indent="0" algn="ctr">
              <a:buNone/>
              <a:defRPr/>
            </a:lvl7pPr>
            <a:lvl8pPr marL="2250201" indent="0" algn="ctr">
              <a:buNone/>
              <a:defRPr/>
            </a:lvl8pPr>
            <a:lvl9pPr marL="2571659"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400088374"/>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610196" y="1600647"/>
            <a:ext cx="10971609" cy="4525119"/>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2933519"/>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918" y="4406801"/>
            <a:ext cx="10362902" cy="1361777"/>
          </a:xfrm>
        </p:spPr>
        <p:txBody>
          <a:bodyPr anchor="t"/>
          <a:lstStyle>
            <a:lvl1pPr algn="l">
              <a:defRPr sz="2812" b="1" cap="all"/>
            </a:lvl1pPr>
          </a:lstStyle>
          <a:p>
            <a:r>
              <a:rPr lang="en-US" smtClean="0"/>
              <a:t>Click to edit Master title style</a:t>
            </a:r>
            <a:endParaRPr lang="en-US"/>
          </a:p>
        </p:txBody>
      </p:sp>
      <p:sp>
        <p:nvSpPr>
          <p:cNvPr id="3" name="Text Placeholder 2"/>
          <p:cNvSpPr>
            <a:spLocks noGrp="1"/>
          </p:cNvSpPr>
          <p:nvPr>
            <p:ph type="body" idx="1"/>
          </p:nvPr>
        </p:nvSpPr>
        <p:spPr>
          <a:xfrm>
            <a:off x="962918" y="2906613"/>
            <a:ext cx="10362902" cy="1500188"/>
          </a:xfrm>
          <a:prstGeom prst="rect">
            <a:avLst/>
          </a:prstGeom>
        </p:spPr>
        <p:txBody>
          <a:bodyPr vert="horz" anchor="b"/>
          <a:lstStyle>
            <a:lvl1pPr marL="0" indent="0">
              <a:buNone/>
              <a:defRPr sz="1406"/>
            </a:lvl1pPr>
            <a:lvl2pPr marL="321457" indent="0">
              <a:buNone/>
              <a:defRPr sz="1266"/>
            </a:lvl2pPr>
            <a:lvl3pPr marL="642915" indent="0">
              <a:buNone/>
              <a:defRPr sz="1125"/>
            </a:lvl3pPr>
            <a:lvl4pPr marL="964372" indent="0">
              <a:buNone/>
              <a:defRPr sz="984"/>
            </a:lvl4pPr>
            <a:lvl5pPr marL="1285829" indent="0">
              <a:buNone/>
              <a:defRPr sz="984"/>
            </a:lvl5pPr>
            <a:lvl6pPr marL="1607287" indent="0">
              <a:buNone/>
              <a:defRPr sz="984"/>
            </a:lvl6pPr>
            <a:lvl7pPr marL="1928744" indent="0">
              <a:buNone/>
              <a:defRPr sz="984"/>
            </a:lvl7pPr>
            <a:lvl8pPr marL="2250201" indent="0">
              <a:buNone/>
              <a:defRPr sz="984"/>
            </a:lvl8pPr>
            <a:lvl9pPr marL="2571659" indent="0">
              <a:buNone/>
              <a:defRPr sz="984"/>
            </a:lvl9pPr>
          </a:lstStyle>
          <a:p>
            <a:pPr lvl="0"/>
            <a:r>
              <a:rPr lang="en-US" smtClean="0"/>
              <a:t>Click to edit Master text styles</a:t>
            </a:r>
          </a:p>
        </p:txBody>
      </p:sp>
    </p:spTree>
    <p:extLst>
      <p:ext uri="{BB962C8B-B14F-4D97-AF65-F5344CB8AC3E}">
        <p14:creationId xmlns:p14="http://schemas.microsoft.com/office/powerpoint/2010/main" val="1969245775"/>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10196" y="1600647"/>
            <a:ext cx="5414367" cy="4525119"/>
          </a:xfrm>
          <a:prstGeom prst="rect">
            <a:avLst/>
          </a:prstGeom>
        </p:spPr>
        <p:txBody>
          <a:bodyPr vert="horz"/>
          <a:lstStyle>
            <a:lvl1pPr>
              <a:defRPr sz="1969"/>
            </a:lvl1pPr>
            <a:lvl2pPr>
              <a:defRPr sz="1687"/>
            </a:lvl2pPr>
            <a:lvl3pPr>
              <a:defRPr sz="1406"/>
            </a:lvl3pPr>
            <a:lvl4pPr>
              <a:defRPr sz="1266"/>
            </a:lvl4pPr>
            <a:lvl5pPr>
              <a:defRPr sz="1266"/>
            </a:lvl5pPr>
            <a:lvl6pPr>
              <a:defRPr sz="1266"/>
            </a:lvl6pPr>
            <a:lvl7pPr>
              <a:defRPr sz="1266"/>
            </a:lvl7pPr>
            <a:lvl8pPr>
              <a:defRPr sz="1266"/>
            </a:lvl8pPr>
            <a:lvl9pPr>
              <a:defRPr sz="1266"/>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67438" y="1600647"/>
            <a:ext cx="5414367" cy="4525119"/>
          </a:xfrm>
          <a:prstGeom prst="rect">
            <a:avLst/>
          </a:prstGeom>
        </p:spPr>
        <p:txBody>
          <a:bodyPr vert="horz"/>
          <a:lstStyle>
            <a:lvl1pPr>
              <a:defRPr sz="1969"/>
            </a:lvl1pPr>
            <a:lvl2pPr>
              <a:defRPr sz="1687"/>
            </a:lvl2pPr>
            <a:lvl3pPr>
              <a:defRPr sz="1406"/>
            </a:lvl3pPr>
            <a:lvl4pPr>
              <a:defRPr sz="1266"/>
            </a:lvl4pPr>
            <a:lvl5pPr>
              <a:defRPr sz="1266"/>
            </a:lvl5pPr>
            <a:lvl6pPr>
              <a:defRPr sz="1266"/>
            </a:lvl6pPr>
            <a:lvl7pPr>
              <a:defRPr sz="1266"/>
            </a:lvl7pPr>
            <a:lvl8pPr>
              <a:defRPr sz="1266"/>
            </a:lvl8pPr>
            <a:lvl9pPr>
              <a:defRPr sz="1266"/>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67734864"/>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10196" y="274588"/>
            <a:ext cx="10971609"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10196" y="1534791"/>
            <a:ext cx="5386090" cy="639589"/>
          </a:xfrm>
          <a:prstGeom prst="rect">
            <a:avLst/>
          </a:prstGeom>
        </p:spPr>
        <p:txBody>
          <a:bodyPr vert="horz" anchor="b"/>
          <a:lstStyle>
            <a:lvl1pPr marL="0" indent="0">
              <a:buNone/>
              <a:defRPr sz="1687" b="1"/>
            </a:lvl1pPr>
            <a:lvl2pPr marL="321457" indent="0">
              <a:buNone/>
              <a:defRPr sz="1406" b="1"/>
            </a:lvl2pPr>
            <a:lvl3pPr marL="642915" indent="0">
              <a:buNone/>
              <a:defRPr sz="1266" b="1"/>
            </a:lvl3pPr>
            <a:lvl4pPr marL="964372" indent="0">
              <a:buNone/>
              <a:defRPr sz="1125" b="1"/>
            </a:lvl4pPr>
            <a:lvl5pPr marL="1285829" indent="0">
              <a:buNone/>
              <a:defRPr sz="1125" b="1"/>
            </a:lvl5pPr>
            <a:lvl6pPr marL="1607287" indent="0">
              <a:buNone/>
              <a:defRPr sz="1125" b="1"/>
            </a:lvl6pPr>
            <a:lvl7pPr marL="1928744" indent="0">
              <a:buNone/>
              <a:defRPr sz="1125" b="1"/>
            </a:lvl7pPr>
            <a:lvl8pPr marL="2250201" indent="0">
              <a:buNone/>
              <a:defRPr sz="1125" b="1"/>
            </a:lvl8pPr>
            <a:lvl9pPr marL="2571659" indent="0">
              <a:buNone/>
              <a:defRPr sz="1125" b="1"/>
            </a:lvl9pPr>
          </a:lstStyle>
          <a:p>
            <a:pPr lvl="0"/>
            <a:r>
              <a:rPr lang="en-US" smtClean="0"/>
              <a:t>Click to edit Master text styles</a:t>
            </a:r>
          </a:p>
        </p:txBody>
      </p:sp>
      <p:sp>
        <p:nvSpPr>
          <p:cNvPr id="4" name="Content Placeholder 3"/>
          <p:cNvSpPr>
            <a:spLocks noGrp="1"/>
          </p:cNvSpPr>
          <p:nvPr>
            <p:ph sz="half" idx="2"/>
          </p:nvPr>
        </p:nvSpPr>
        <p:spPr>
          <a:xfrm>
            <a:off x="610196" y="2174379"/>
            <a:ext cx="5386090" cy="3951387"/>
          </a:xfrm>
          <a:prstGeom prst="rect">
            <a:avLst/>
          </a:prstGeom>
        </p:spPr>
        <p:txBody>
          <a:bodyPr vert="horz"/>
          <a:lstStyle>
            <a:lvl1pPr>
              <a:defRPr sz="1687"/>
            </a:lvl1pPr>
            <a:lvl2pPr>
              <a:defRPr sz="1406"/>
            </a:lvl2pPr>
            <a:lvl3pPr>
              <a:defRPr sz="1266"/>
            </a:lvl3pPr>
            <a:lvl4pPr>
              <a:defRPr sz="1125"/>
            </a:lvl4pPr>
            <a:lvl5pPr>
              <a:defRPr sz="1125"/>
            </a:lvl5pPr>
            <a:lvl6pPr>
              <a:defRPr sz="1125"/>
            </a:lvl6pPr>
            <a:lvl7pPr>
              <a:defRPr sz="1125"/>
            </a:lvl7pPr>
            <a:lvl8pPr>
              <a:defRPr sz="1125"/>
            </a:lvl8pPr>
            <a:lvl9pPr>
              <a:defRPr sz="1125"/>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2739" y="1534791"/>
            <a:ext cx="5389066" cy="639589"/>
          </a:xfrm>
          <a:prstGeom prst="rect">
            <a:avLst/>
          </a:prstGeom>
        </p:spPr>
        <p:txBody>
          <a:bodyPr vert="horz" anchor="b"/>
          <a:lstStyle>
            <a:lvl1pPr marL="0" indent="0">
              <a:buNone/>
              <a:defRPr sz="1687" b="1"/>
            </a:lvl1pPr>
            <a:lvl2pPr marL="321457" indent="0">
              <a:buNone/>
              <a:defRPr sz="1406" b="1"/>
            </a:lvl2pPr>
            <a:lvl3pPr marL="642915" indent="0">
              <a:buNone/>
              <a:defRPr sz="1266" b="1"/>
            </a:lvl3pPr>
            <a:lvl4pPr marL="964372" indent="0">
              <a:buNone/>
              <a:defRPr sz="1125" b="1"/>
            </a:lvl4pPr>
            <a:lvl5pPr marL="1285829" indent="0">
              <a:buNone/>
              <a:defRPr sz="1125" b="1"/>
            </a:lvl5pPr>
            <a:lvl6pPr marL="1607287" indent="0">
              <a:buNone/>
              <a:defRPr sz="1125" b="1"/>
            </a:lvl6pPr>
            <a:lvl7pPr marL="1928744" indent="0">
              <a:buNone/>
              <a:defRPr sz="1125" b="1"/>
            </a:lvl7pPr>
            <a:lvl8pPr marL="2250201" indent="0">
              <a:buNone/>
              <a:defRPr sz="1125" b="1"/>
            </a:lvl8pPr>
            <a:lvl9pPr marL="2571659" indent="0">
              <a:buNone/>
              <a:defRPr sz="1125" b="1"/>
            </a:lvl9pPr>
          </a:lstStyle>
          <a:p>
            <a:pPr lvl="0"/>
            <a:r>
              <a:rPr lang="en-US" smtClean="0"/>
              <a:t>Click to edit Master text styles</a:t>
            </a:r>
          </a:p>
        </p:txBody>
      </p:sp>
      <p:sp>
        <p:nvSpPr>
          <p:cNvPr id="6" name="Content Placeholder 5"/>
          <p:cNvSpPr>
            <a:spLocks noGrp="1"/>
          </p:cNvSpPr>
          <p:nvPr>
            <p:ph sz="quarter" idx="4"/>
          </p:nvPr>
        </p:nvSpPr>
        <p:spPr>
          <a:xfrm>
            <a:off x="6192739" y="2174379"/>
            <a:ext cx="5389066" cy="3951387"/>
          </a:xfrm>
          <a:prstGeom prst="rect">
            <a:avLst/>
          </a:prstGeom>
        </p:spPr>
        <p:txBody>
          <a:bodyPr vert="horz"/>
          <a:lstStyle>
            <a:lvl1pPr>
              <a:defRPr sz="1687"/>
            </a:lvl1pPr>
            <a:lvl2pPr>
              <a:defRPr sz="1406"/>
            </a:lvl2pPr>
            <a:lvl3pPr>
              <a:defRPr sz="1266"/>
            </a:lvl3pPr>
            <a:lvl4pPr>
              <a:defRPr sz="1125"/>
            </a:lvl4pPr>
            <a:lvl5pPr>
              <a:defRPr sz="1125"/>
            </a:lvl5pPr>
            <a:lvl6pPr>
              <a:defRPr sz="1125"/>
            </a:lvl6pPr>
            <a:lvl7pPr>
              <a:defRPr sz="1125"/>
            </a:lvl7pPr>
            <a:lvl8pPr>
              <a:defRPr sz="1125"/>
            </a:lvl8pPr>
            <a:lvl9pPr>
              <a:defRPr sz="1125"/>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03931384"/>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967876691"/>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6E09B37-9EC0-4474-875A-C250D23C2B3B}" type="datetimeFigureOut">
              <a:rPr lang="en-US" smtClean="0"/>
              <a:t>3/22/2018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95AE62A-CC44-4F0E-A1C0-4C48945AA609}" type="slidenum">
              <a:rPr lang="en-US" smtClean="0"/>
              <a:t>‹#›</a:t>
            </a:fld>
            <a:endParaRPr lang="en-US"/>
          </a:p>
        </p:txBody>
      </p:sp>
    </p:spTree>
    <p:extLst>
      <p:ext uri="{BB962C8B-B14F-4D97-AF65-F5344CB8AC3E}">
        <p14:creationId xmlns:p14="http://schemas.microsoft.com/office/powerpoint/2010/main" val="24763804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6859502"/>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10196" y="273473"/>
            <a:ext cx="4010918" cy="1161975"/>
          </a:xfrm>
        </p:spPr>
        <p:txBody>
          <a:bodyPr anchor="b"/>
          <a:lstStyle>
            <a:lvl1pPr algn="l">
              <a:defRPr sz="1406" b="1"/>
            </a:lvl1pPr>
          </a:lstStyle>
          <a:p>
            <a:r>
              <a:rPr lang="en-US" smtClean="0"/>
              <a:t>Click to edit Master title style</a:t>
            </a:r>
            <a:endParaRPr lang="en-US"/>
          </a:p>
        </p:txBody>
      </p:sp>
      <p:sp>
        <p:nvSpPr>
          <p:cNvPr id="3" name="Content Placeholder 2"/>
          <p:cNvSpPr>
            <a:spLocks noGrp="1"/>
          </p:cNvSpPr>
          <p:nvPr>
            <p:ph idx="1"/>
          </p:nvPr>
        </p:nvSpPr>
        <p:spPr>
          <a:xfrm>
            <a:off x="4766965" y="273472"/>
            <a:ext cx="6814839" cy="5852294"/>
          </a:xfrm>
          <a:prstGeom prst="rect">
            <a:avLst/>
          </a:prstGeom>
        </p:spPr>
        <p:txBody>
          <a:bodyPr vert="horz"/>
          <a:lstStyle>
            <a:lvl1pPr>
              <a:defRPr sz="2250"/>
            </a:lvl1pPr>
            <a:lvl2pPr>
              <a:defRPr sz="1969"/>
            </a:lvl2pPr>
            <a:lvl3pPr>
              <a:defRPr sz="1687"/>
            </a:lvl3pPr>
            <a:lvl4pPr>
              <a:defRPr sz="1406"/>
            </a:lvl4pPr>
            <a:lvl5pPr>
              <a:defRPr sz="1406"/>
            </a:lvl5pPr>
            <a:lvl6pPr>
              <a:defRPr sz="1406"/>
            </a:lvl6pPr>
            <a:lvl7pPr>
              <a:defRPr sz="1406"/>
            </a:lvl7pPr>
            <a:lvl8pPr>
              <a:defRPr sz="1406"/>
            </a:lvl8pPr>
            <a:lvl9pPr>
              <a:defRPr sz="1406"/>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10196" y="1435448"/>
            <a:ext cx="4010918" cy="4690318"/>
          </a:xfrm>
          <a:prstGeom prst="rect">
            <a:avLst/>
          </a:prstGeom>
        </p:spPr>
        <p:txBody>
          <a:bodyPr vert="horz"/>
          <a:lstStyle>
            <a:lvl1pPr marL="0" indent="0">
              <a:buNone/>
              <a:defRPr sz="984"/>
            </a:lvl1pPr>
            <a:lvl2pPr marL="321457" indent="0">
              <a:buNone/>
              <a:defRPr sz="844"/>
            </a:lvl2pPr>
            <a:lvl3pPr marL="642915" indent="0">
              <a:buNone/>
              <a:defRPr sz="703"/>
            </a:lvl3pPr>
            <a:lvl4pPr marL="964372" indent="0">
              <a:buNone/>
              <a:defRPr sz="633"/>
            </a:lvl4pPr>
            <a:lvl5pPr marL="1285829" indent="0">
              <a:buNone/>
              <a:defRPr sz="633"/>
            </a:lvl5pPr>
            <a:lvl6pPr marL="1607287" indent="0">
              <a:buNone/>
              <a:defRPr sz="633"/>
            </a:lvl6pPr>
            <a:lvl7pPr marL="1928744" indent="0">
              <a:buNone/>
              <a:defRPr sz="633"/>
            </a:lvl7pPr>
            <a:lvl8pPr marL="2250201" indent="0">
              <a:buNone/>
              <a:defRPr sz="633"/>
            </a:lvl8pPr>
            <a:lvl9pPr marL="2571659" indent="0">
              <a:buNone/>
              <a:defRPr sz="633"/>
            </a:lvl9pPr>
          </a:lstStyle>
          <a:p>
            <a:pPr lvl="0"/>
            <a:r>
              <a:rPr lang="en-US" smtClean="0"/>
              <a:t>Click to edit Master text styles</a:t>
            </a:r>
          </a:p>
        </p:txBody>
      </p:sp>
    </p:spTree>
    <p:extLst>
      <p:ext uri="{BB962C8B-B14F-4D97-AF65-F5344CB8AC3E}">
        <p14:creationId xmlns:p14="http://schemas.microsoft.com/office/powerpoint/2010/main" val="186966495"/>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90180" y="4800824"/>
            <a:ext cx="7314903" cy="567035"/>
          </a:xfrm>
        </p:spPr>
        <p:txBody>
          <a:bodyPr anchor="b"/>
          <a:lstStyle>
            <a:lvl1pPr algn="l">
              <a:defRPr sz="1406" b="1"/>
            </a:lvl1pPr>
          </a:lstStyle>
          <a:p>
            <a:r>
              <a:rPr lang="en-US" smtClean="0"/>
              <a:t>Click to edit Master title style</a:t>
            </a:r>
            <a:endParaRPr lang="en-US"/>
          </a:p>
        </p:txBody>
      </p:sp>
      <p:sp>
        <p:nvSpPr>
          <p:cNvPr id="3" name="Picture Placeholder 2"/>
          <p:cNvSpPr>
            <a:spLocks noGrp="1"/>
          </p:cNvSpPr>
          <p:nvPr>
            <p:ph type="pic" idx="1"/>
          </p:nvPr>
        </p:nvSpPr>
        <p:spPr>
          <a:xfrm>
            <a:off x="2390180" y="612800"/>
            <a:ext cx="7314903" cy="4114354"/>
          </a:xfrm>
          <a:prstGeom prst="rect">
            <a:avLst/>
          </a:prstGeom>
        </p:spPr>
        <p:txBody>
          <a:bodyPr vert="horz"/>
          <a:lstStyle>
            <a:lvl1pPr marL="0" indent="0">
              <a:buNone/>
              <a:defRPr sz="2250"/>
            </a:lvl1pPr>
            <a:lvl2pPr marL="321457" indent="0">
              <a:buNone/>
              <a:defRPr sz="1969"/>
            </a:lvl2pPr>
            <a:lvl3pPr marL="642915" indent="0">
              <a:buNone/>
              <a:defRPr sz="1687"/>
            </a:lvl3pPr>
            <a:lvl4pPr marL="964372" indent="0">
              <a:buNone/>
              <a:defRPr sz="1406"/>
            </a:lvl4pPr>
            <a:lvl5pPr marL="1285829" indent="0">
              <a:buNone/>
              <a:defRPr sz="1406"/>
            </a:lvl5pPr>
            <a:lvl6pPr marL="1607287" indent="0">
              <a:buNone/>
              <a:defRPr sz="1406"/>
            </a:lvl6pPr>
            <a:lvl7pPr marL="1928744" indent="0">
              <a:buNone/>
              <a:defRPr sz="1406"/>
            </a:lvl7pPr>
            <a:lvl8pPr marL="2250201" indent="0">
              <a:buNone/>
              <a:defRPr sz="1406"/>
            </a:lvl8pPr>
            <a:lvl9pPr marL="2571659" indent="0">
              <a:buNone/>
              <a:defRPr sz="1406"/>
            </a:lvl9pPr>
          </a:lstStyle>
          <a:p>
            <a:pPr lvl="0"/>
            <a:endParaRPr lang="en-US" noProof="0" smtClean="0">
              <a:sym typeface="Lucida Grande" charset="0"/>
            </a:endParaRPr>
          </a:p>
        </p:txBody>
      </p:sp>
      <p:sp>
        <p:nvSpPr>
          <p:cNvPr id="4" name="Text Placeholder 3"/>
          <p:cNvSpPr>
            <a:spLocks noGrp="1"/>
          </p:cNvSpPr>
          <p:nvPr>
            <p:ph type="body" sz="half" idx="2"/>
          </p:nvPr>
        </p:nvSpPr>
        <p:spPr>
          <a:xfrm>
            <a:off x="2390180" y="5367859"/>
            <a:ext cx="7314903" cy="804788"/>
          </a:xfrm>
          <a:prstGeom prst="rect">
            <a:avLst/>
          </a:prstGeom>
        </p:spPr>
        <p:txBody>
          <a:bodyPr vert="horz"/>
          <a:lstStyle>
            <a:lvl1pPr marL="0" indent="0">
              <a:buNone/>
              <a:defRPr sz="984"/>
            </a:lvl1pPr>
            <a:lvl2pPr marL="321457" indent="0">
              <a:buNone/>
              <a:defRPr sz="844"/>
            </a:lvl2pPr>
            <a:lvl3pPr marL="642915" indent="0">
              <a:buNone/>
              <a:defRPr sz="703"/>
            </a:lvl3pPr>
            <a:lvl4pPr marL="964372" indent="0">
              <a:buNone/>
              <a:defRPr sz="633"/>
            </a:lvl4pPr>
            <a:lvl5pPr marL="1285829" indent="0">
              <a:buNone/>
              <a:defRPr sz="633"/>
            </a:lvl5pPr>
            <a:lvl6pPr marL="1607287" indent="0">
              <a:buNone/>
              <a:defRPr sz="633"/>
            </a:lvl6pPr>
            <a:lvl7pPr marL="1928744" indent="0">
              <a:buNone/>
              <a:defRPr sz="633"/>
            </a:lvl7pPr>
            <a:lvl8pPr marL="2250201" indent="0">
              <a:buNone/>
              <a:defRPr sz="633"/>
            </a:lvl8pPr>
            <a:lvl9pPr marL="2571659" indent="0">
              <a:buNone/>
              <a:defRPr sz="633"/>
            </a:lvl9pPr>
          </a:lstStyle>
          <a:p>
            <a:pPr lvl="0"/>
            <a:r>
              <a:rPr lang="en-US" smtClean="0"/>
              <a:t>Click to edit Master text styles</a:t>
            </a:r>
          </a:p>
        </p:txBody>
      </p:sp>
    </p:spTree>
    <p:extLst>
      <p:ext uri="{BB962C8B-B14F-4D97-AF65-F5344CB8AC3E}">
        <p14:creationId xmlns:p14="http://schemas.microsoft.com/office/powerpoint/2010/main" val="515789514"/>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10196" y="1600647"/>
            <a:ext cx="10971609" cy="4525119"/>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11436693"/>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8903" y="178594"/>
            <a:ext cx="2742902" cy="594717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10195" y="178594"/>
            <a:ext cx="8085833" cy="5947172"/>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79375709"/>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6E09B37-9EC0-4474-875A-C250D23C2B3B}" type="datetimeFigureOut">
              <a:rPr lang="en-US" smtClean="0"/>
              <a:t>3/22/2018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95AE62A-CC44-4F0E-A1C0-4C48945AA609}" type="slidenum">
              <a:rPr lang="en-US" smtClean="0"/>
              <a:t>‹#›</a:t>
            </a:fld>
            <a:endParaRPr lang="en-US"/>
          </a:p>
        </p:txBody>
      </p:sp>
    </p:spTree>
    <p:extLst>
      <p:ext uri="{BB962C8B-B14F-4D97-AF65-F5344CB8AC3E}">
        <p14:creationId xmlns:p14="http://schemas.microsoft.com/office/powerpoint/2010/main" val="12631001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6E09B37-9EC0-4474-875A-C250D23C2B3B}" type="datetimeFigureOut">
              <a:rPr lang="en-US" smtClean="0"/>
              <a:t>3/22/2018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95AE62A-CC44-4F0E-A1C0-4C48945AA609}" type="slidenum">
              <a:rPr lang="en-US" smtClean="0"/>
              <a:t>‹#›</a:t>
            </a:fld>
            <a:endParaRPr lang="en-US"/>
          </a:p>
        </p:txBody>
      </p:sp>
    </p:spTree>
    <p:extLst>
      <p:ext uri="{BB962C8B-B14F-4D97-AF65-F5344CB8AC3E}">
        <p14:creationId xmlns:p14="http://schemas.microsoft.com/office/powerpoint/2010/main" val="34160354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E09B37-9EC0-4474-875A-C250D23C2B3B}" type="datetimeFigureOut">
              <a:rPr lang="en-US" smtClean="0"/>
              <a:t>3/22/2018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95AE62A-CC44-4F0E-A1C0-4C48945AA609}" type="slidenum">
              <a:rPr lang="en-US" smtClean="0"/>
              <a:t>‹#›</a:t>
            </a:fld>
            <a:endParaRPr lang="en-US"/>
          </a:p>
        </p:txBody>
      </p:sp>
    </p:spTree>
    <p:extLst>
      <p:ext uri="{BB962C8B-B14F-4D97-AF65-F5344CB8AC3E}">
        <p14:creationId xmlns:p14="http://schemas.microsoft.com/office/powerpoint/2010/main" val="18422627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6E09B37-9EC0-4474-875A-C250D23C2B3B}" type="datetimeFigureOut">
              <a:rPr lang="en-US" smtClean="0"/>
              <a:t>3/22/2018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95AE62A-CC44-4F0E-A1C0-4C48945AA609}" type="slidenum">
              <a:rPr lang="en-US" smtClean="0"/>
              <a:t>‹#›</a:t>
            </a:fld>
            <a:endParaRPr lang="en-US"/>
          </a:p>
        </p:txBody>
      </p:sp>
    </p:spTree>
    <p:extLst>
      <p:ext uri="{BB962C8B-B14F-4D97-AF65-F5344CB8AC3E}">
        <p14:creationId xmlns:p14="http://schemas.microsoft.com/office/powerpoint/2010/main" val="1852886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6E09B37-9EC0-4474-875A-C250D23C2B3B}" type="datetimeFigureOut">
              <a:rPr lang="en-US" smtClean="0"/>
              <a:t>3/22/2018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95AE62A-CC44-4F0E-A1C0-4C48945AA609}" type="slidenum">
              <a:rPr lang="en-US" smtClean="0"/>
              <a:t>‹#›</a:t>
            </a:fld>
            <a:endParaRPr lang="en-US"/>
          </a:p>
        </p:txBody>
      </p:sp>
    </p:spTree>
    <p:extLst>
      <p:ext uri="{BB962C8B-B14F-4D97-AF65-F5344CB8AC3E}">
        <p14:creationId xmlns:p14="http://schemas.microsoft.com/office/powerpoint/2010/main" val="39976479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E09B37-9EC0-4474-875A-C250D23C2B3B}" type="datetimeFigureOut">
              <a:rPr lang="en-US" smtClean="0"/>
              <a:t>3/22/2018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95AE62A-CC44-4F0E-A1C0-4C48945AA609}" type="slidenum">
              <a:rPr lang="en-US" smtClean="0"/>
              <a:t>‹#›</a:t>
            </a:fld>
            <a:endParaRPr lang="en-US"/>
          </a:p>
        </p:txBody>
      </p:sp>
    </p:spTree>
    <p:extLst>
      <p:ext uri="{BB962C8B-B14F-4D97-AF65-F5344CB8AC3E}">
        <p14:creationId xmlns:p14="http://schemas.microsoft.com/office/powerpoint/2010/main" val="9368049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669900"/>
            </a:gs>
            <a:gs pos="100000">
              <a:srgbClr val="FFFFFF"/>
            </a:gs>
          </a:gsLst>
          <a:lin ang="5400000" scaled="1"/>
        </a:gradFill>
        <a:effectLst/>
      </p:bgPr>
    </p:bg>
    <p:spTree>
      <p:nvGrpSpPr>
        <p:cNvPr id="1" name=""/>
        <p:cNvGrpSpPr/>
        <p:nvPr/>
      </p:nvGrpSpPr>
      <p:grpSpPr>
        <a:xfrm>
          <a:off x="0" y="0"/>
          <a:ext cx="0" cy="0"/>
          <a:chOff x="0" y="0"/>
          <a:chExt cx="0" cy="0"/>
        </a:xfrm>
      </p:grpSpPr>
      <p:sp>
        <p:nvSpPr>
          <p:cNvPr id="1026" name="Rectangle 1"/>
          <p:cNvSpPr>
            <a:spLocks noChangeArrowheads="1"/>
          </p:cNvSpPr>
          <p:nvPr>
            <p:ph type="title"/>
          </p:nvPr>
        </p:nvSpPr>
        <p:spPr bwMode="auto">
          <a:xfrm>
            <a:off x="1190625" y="4438054"/>
            <a:ext cx="9810750" cy="1071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50800" tIns="50800" rIns="50800" bIns="50800" numCol="1" anchor="b" anchorCtr="0" compatLnSpc="1">
            <a:prstTxWarp prst="textNoShape">
              <a:avLst/>
            </a:prstTxWarp>
          </a:bodyPr>
          <a:lstStyle/>
          <a:p>
            <a:pPr lvl="0"/>
            <a:r>
              <a:rPr lang="en-US" altLang="en-US" smtClean="0">
                <a:sym typeface="Lucida Grande" charset="0"/>
              </a:rPr>
              <a:t>Click to edit Master title style</a:t>
            </a:r>
          </a:p>
        </p:txBody>
      </p:sp>
      <p:sp>
        <p:nvSpPr>
          <p:cNvPr id="1027" name="Rectangle 2"/>
          <p:cNvSpPr>
            <a:spLocks noChangeArrowheads="1"/>
          </p:cNvSpPr>
          <p:nvPr>
            <p:ph type="body" idx="1"/>
          </p:nvPr>
        </p:nvSpPr>
        <p:spPr bwMode="auto">
          <a:xfrm>
            <a:off x="1190625" y="5572125"/>
            <a:ext cx="9810750" cy="794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50800" tIns="50800" rIns="50800" bIns="50800" numCol="1" anchor="t" anchorCtr="0" compatLnSpc="1">
            <a:prstTxWarp prst="textNoShape">
              <a:avLst/>
            </a:prstTxWarp>
          </a:bodyPr>
          <a:lstStyle/>
          <a:p>
            <a:pPr lvl="0"/>
            <a:r>
              <a:rPr lang="en-US" altLang="en-US" smtClean="0">
                <a:sym typeface="Lucida Grande" charset="0"/>
              </a:rPr>
              <a:t>Click to edit Master text styles</a:t>
            </a:r>
          </a:p>
          <a:p>
            <a:pPr lvl="1"/>
            <a:r>
              <a:rPr lang="en-US" altLang="en-US" smtClean="0">
                <a:sym typeface="Lucida Grande" charset="0"/>
              </a:rPr>
              <a:t>Second level</a:t>
            </a:r>
          </a:p>
          <a:p>
            <a:pPr lvl="2"/>
            <a:r>
              <a:rPr lang="en-US" altLang="en-US" smtClean="0">
                <a:sym typeface="Lucida Grande" charset="0"/>
              </a:rPr>
              <a:t>Third level</a:t>
            </a:r>
          </a:p>
          <a:p>
            <a:pPr lvl="3"/>
            <a:r>
              <a:rPr lang="en-US" altLang="en-US" smtClean="0">
                <a:sym typeface="Lucida Grande" charset="0"/>
              </a:rPr>
              <a:t>Fourth level</a:t>
            </a:r>
          </a:p>
          <a:p>
            <a:pPr lvl="4"/>
            <a:r>
              <a:rPr lang="en-US" altLang="en-US" smtClean="0">
                <a:sym typeface="Lucida Grande" charset="0"/>
              </a:rPr>
              <a:t>Fifth level</a:t>
            </a:r>
          </a:p>
        </p:txBody>
      </p:sp>
    </p:spTree>
    <p:extLst>
      <p:ext uri="{BB962C8B-B14F-4D97-AF65-F5344CB8AC3E}">
        <p14:creationId xmlns:p14="http://schemas.microsoft.com/office/powerpoint/2010/main" val="3264065990"/>
      </p:ext>
    </p:extLst>
  </p:cSld>
  <p:clrMap bg1="dk2" tx1="lt1" bg2="dk1"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txStyles>
    <p:titleStyle>
      <a:lvl1pPr algn="ctr" rtl="0" eaLnBrk="0" fontAlgn="base" hangingPunct="0">
        <a:spcBef>
          <a:spcPct val="0"/>
        </a:spcBef>
        <a:spcAft>
          <a:spcPct val="0"/>
        </a:spcAft>
        <a:defRPr sz="5625">
          <a:solidFill>
            <a:srgbClr val="FFFFFF"/>
          </a:solidFill>
          <a:latin typeface="+mj-lt"/>
          <a:ea typeface="MS PGothic" panose="020B0600070205080204" pitchFamily="34" charset="-128"/>
          <a:cs typeface="ＭＳ Ｐゴシック" charset="0"/>
          <a:sym typeface="Lucida Grande" charset="0"/>
        </a:defRPr>
      </a:lvl1pPr>
      <a:lvl2pPr algn="ctr" rtl="0" eaLnBrk="0" fontAlgn="base" hangingPunct="0">
        <a:spcBef>
          <a:spcPct val="0"/>
        </a:spcBef>
        <a:spcAft>
          <a:spcPct val="0"/>
        </a:spcAft>
        <a:defRPr sz="5625">
          <a:solidFill>
            <a:srgbClr val="FFFFFF"/>
          </a:solidFill>
          <a:latin typeface="Lucida Grande" charset="0"/>
          <a:ea typeface="MS PGothic" panose="020B0600070205080204" pitchFamily="34" charset="-128"/>
          <a:cs typeface="ＭＳ Ｐゴシック" charset="0"/>
          <a:sym typeface="Lucida Grande" charset="0"/>
        </a:defRPr>
      </a:lvl2pPr>
      <a:lvl3pPr algn="ctr" rtl="0" eaLnBrk="0" fontAlgn="base" hangingPunct="0">
        <a:spcBef>
          <a:spcPct val="0"/>
        </a:spcBef>
        <a:spcAft>
          <a:spcPct val="0"/>
        </a:spcAft>
        <a:defRPr sz="5625">
          <a:solidFill>
            <a:srgbClr val="FFFFFF"/>
          </a:solidFill>
          <a:latin typeface="Lucida Grande" charset="0"/>
          <a:ea typeface="MS PGothic" panose="020B0600070205080204" pitchFamily="34" charset="-128"/>
          <a:cs typeface="ＭＳ Ｐゴシック" charset="0"/>
          <a:sym typeface="Lucida Grande" charset="0"/>
        </a:defRPr>
      </a:lvl3pPr>
      <a:lvl4pPr algn="ctr" rtl="0" eaLnBrk="0" fontAlgn="base" hangingPunct="0">
        <a:spcBef>
          <a:spcPct val="0"/>
        </a:spcBef>
        <a:spcAft>
          <a:spcPct val="0"/>
        </a:spcAft>
        <a:defRPr sz="5625">
          <a:solidFill>
            <a:srgbClr val="FFFFFF"/>
          </a:solidFill>
          <a:latin typeface="Lucida Grande" charset="0"/>
          <a:ea typeface="MS PGothic" panose="020B0600070205080204" pitchFamily="34" charset="-128"/>
          <a:cs typeface="ＭＳ Ｐゴシック" charset="0"/>
          <a:sym typeface="Lucida Grande" charset="0"/>
        </a:defRPr>
      </a:lvl4pPr>
      <a:lvl5pPr algn="ctr" rtl="0" eaLnBrk="0" fontAlgn="base" hangingPunct="0">
        <a:spcBef>
          <a:spcPct val="0"/>
        </a:spcBef>
        <a:spcAft>
          <a:spcPct val="0"/>
        </a:spcAft>
        <a:defRPr sz="5625">
          <a:solidFill>
            <a:srgbClr val="FFFFFF"/>
          </a:solidFill>
          <a:latin typeface="Lucida Grande" charset="0"/>
          <a:ea typeface="MS PGothic" panose="020B0600070205080204" pitchFamily="34" charset="-128"/>
          <a:cs typeface="ＭＳ Ｐゴシック" charset="0"/>
          <a:sym typeface="Lucida Grande" charset="0"/>
        </a:defRPr>
      </a:lvl5pPr>
      <a:lvl6pPr marL="321457" algn="ctr" rtl="0" fontAlgn="base">
        <a:spcBef>
          <a:spcPct val="0"/>
        </a:spcBef>
        <a:spcAft>
          <a:spcPct val="0"/>
        </a:spcAft>
        <a:defRPr sz="5625">
          <a:solidFill>
            <a:srgbClr val="FFFFFF"/>
          </a:solidFill>
          <a:latin typeface="Lucida Grande" charset="0"/>
          <a:ea typeface="ＭＳ Ｐゴシック" charset="0"/>
          <a:sym typeface="Lucida Grande" charset="0"/>
        </a:defRPr>
      </a:lvl6pPr>
      <a:lvl7pPr marL="642915" algn="ctr" rtl="0" fontAlgn="base">
        <a:spcBef>
          <a:spcPct val="0"/>
        </a:spcBef>
        <a:spcAft>
          <a:spcPct val="0"/>
        </a:spcAft>
        <a:defRPr sz="5625">
          <a:solidFill>
            <a:srgbClr val="FFFFFF"/>
          </a:solidFill>
          <a:latin typeface="Lucida Grande" charset="0"/>
          <a:ea typeface="ＭＳ Ｐゴシック" charset="0"/>
          <a:sym typeface="Lucida Grande" charset="0"/>
        </a:defRPr>
      </a:lvl7pPr>
      <a:lvl8pPr marL="964372" algn="ctr" rtl="0" fontAlgn="base">
        <a:spcBef>
          <a:spcPct val="0"/>
        </a:spcBef>
        <a:spcAft>
          <a:spcPct val="0"/>
        </a:spcAft>
        <a:defRPr sz="5625">
          <a:solidFill>
            <a:srgbClr val="FFFFFF"/>
          </a:solidFill>
          <a:latin typeface="Lucida Grande" charset="0"/>
          <a:ea typeface="ＭＳ Ｐゴシック" charset="0"/>
          <a:sym typeface="Lucida Grande" charset="0"/>
        </a:defRPr>
      </a:lvl8pPr>
      <a:lvl9pPr marL="1285829" algn="ctr" rtl="0" fontAlgn="base">
        <a:spcBef>
          <a:spcPct val="0"/>
        </a:spcBef>
        <a:spcAft>
          <a:spcPct val="0"/>
        </a:spcAft>
        <a:defRPr sz="5625">
          <a:solidFill>
            <a:srgbClr val="FFFFFF"/>
          </a:solidFill>
          <a:latin typeface="Lucida Grande" charset="0"/>
          <a:ea typeface="ＭＳ Ｐゴシック" charset="0"/>
          <a:sym typeface="Lucida Grande" charset="0"/>
        </a:defRPr>
      </a:lvl9pPr>
    </p:titleStyle>
    <p:bodyStyle>
      <a:lvl1pPr marL="241093" indent="-241093" algn="ctr" rtl="0" eaLnBrk="0" fontAlgn="base" hangingPunct="0">
        <a:spcBef>
          <a:spcPct val="0"/>
        </a:spcBef>
        <a:spcAft>
          <a:spcPct val="0"/>
        </a:spcAft>
        <a:defRPr sz="2250">
          <a:solidFill>
            <a:srgbClr val="FFFFFF"/>
          </a:solidFill>
          <a:latin typeface="+mn-lt"/>
          <a:ea typeface="MS PGothic" panose="020B0600070205080204" pitchFamily="34" charset="-128"/>
          <a:cs typeface="ＭＳ Ｐゴシック" charset="0"/>
          <a:sym typeface="Lucida Grande" charset="0"/>
        </a:defRPr>
      </a:lvl1pPr>
      <a:lvl2pPr marL="205376" indent="116082" algn="ctr" rtl="0" eaLnBrk="0" fontAlgn="base" hangingPunct="0">
        <a:spcBef>
          <a:spcPct val="0"/>
        </a:spcBef>
        <a:spcAft>
          <a:spcPct val="0"/>
        </a:spcAft>
        <a:defRPr sz="2250">
          <a:solidFill>
            <a:srgbClr val="FFFFFF"/>
          </a:solidFill>
          <a:latin typeface="+mn-lt"/>
          <a:ea typeface="MS PGothic" panose="020B0600070205080204" pitchFamily="34" charset="-128"/>
          <a:sym typeface="Lucida Grande" charset="0"/>
        </a:defRPr>
      </a:lvl2pPr>
      <a:lvl3pPr marL="446469" indent="196446" algn="ctr" rtl="0" eaLnBrk="0" fontAlgn="base" hangingPunct="0">
        <a:spcBef>
          <a:spcPct val="0"/>
        </a:spcBef>
        <a:spcAft>
          <a:spcPct val="0"/>
        </a:spcAft>
        <a:defRPr sz="2250">
          <a:solidFill>
            <a:srgbClr val="FFFFFF"/>
          </a:solidFill>
          <a:latin typeface="+mn-lt"/>
          <a:ea typeface="MS PGothic" panose="020B0600070205080204" pitchFamily="34" charset="-128"/>
          <a:sym typeface="Lucida Grande" charset="0"/>
        </a:defRPr>
      </a:lvl3pPr>
      <a:lvl4pPr marL="687561" indent="276810" algn="ctr" rtl="0" eaLnBrk="0" fontAlgn="base" hangingPunct="0">
        <a:spcBef>
          <a:spcPct val="0"/>
        </a:spcBef>
        <a:spcAft>
          <a:spcPct val="0"/>
        </a:spcAft>
        <a:defRPr sz="2250">
          <a:solidFill>
            <a:srgbClr val="FFFFFF"/>
          </a:solidFill>
          <a:latin typeface="+mn-lt"/>
          <a:ea typeface="MS PGothic" panose="020B0600070205080204" pitchFamily="34" charset="-128"/>
          <a:sym typeface="Lucida Grande" charset="0"/>
        </a:defRPr>
      </a:lvl4pPr>
      <a:lvl5pPr marL="928654" indent="357175" algn="ctr" rtl="0" eaLnBrk="0" fontAlgn="base" hangingPunct="0">
        <a:spcBef>
          <a:spcPct val="0"/>
        </a:spcBef>
        <a:spcAft>
          <a:spcPct val="0"/>
        </a:spcAft>
        <a:defRPr sz="2250">
          <a:solidFill>
            <a:srgbClr val="FFFFFF"/>
          </a:solidFill>
          <a:latin typeface="+mn-lt"/>
          <a:ea typeface="MS PGothic" panose="020B0600070205080204" pitchFamily="34" charset="-128"/>
          <a:sym typeface="Lucida Grande" charset="0"/>
        </a:defRPr>
      </a:lvl5pPr>
      <a:lvl6pPr marL="1250112" algn="ctr" rtl="0" fontAlgn="base">
        <a:spcBef>
          <a:spcPct val="0"/>
        </a:spcBef>
        <a:spcAft>
          <a:spcPct val="0"/>
        </a:spcAft>
        <a:defRPr sz="2250">
          <a:solidFill>
            <a:srgbClr val="FFFFFF"/>
          </a:solidFill>
          <a:latin typeface="+mn-lt"/>
          <a:ea typeface="+mn-ea"/>
          <a:sym typeface="Lucida Grande" charset="0"/>
        </a:defRPr>
      </a:lvl6pPr>
      <a:lvl7pPr marL="1571569" algn="ctr" rtl="0" fontAlgn="base">
        <a:spcBef>
          <a:spcPct val="0"/>
        </a:spcBef>
        <a:spcAft>
          <a:spcPct val="0"/>
        </a:spcAft>
        <a:defRPr sz="2250">
          <a:solidFill>
            <a:srgbClr val="FFFFFF"/>
          </a:solidFill>
          <a:latin typeface="+mn-lt"/>
          <a:ea typeface="+mn-ea"/>
          <a:sym typeface="Lucida Grande" charset="0"/>
        </a:defRPr>
      </a:lvl7pPr>
      <a:lvl8pPr marL="1893026" algn="ctr" rtl="0" fontAlgn="base">
        <a:spcBef>
          <a:spcPct val="0"/>
        </a:spcBef>
        <a:spcAft>
          <a:spcPct val="0"/>
        </a:spcAft>
        <a:defRPr sz="2250">
          <a:solidFill>
            <a:srgbClr val="FFFFFF"/>
          </a:solidFill>
          <a:latin typeface="+mn-lt"/>
          <a:ea typeface="+mn-ea"/>
          <a:sym typeface="Lucida Grande" charset="0"/>
        </a:defRPr>
      </a:lvl8pPr>
      <a:lvl9pPr marL="2214484" algn="ctr" rtl="0" fontAlgn="base">
        <a:spcBef>
          <a:spcPct val="0"/>
        </a:spcBef>
        <a:spcAft>
          <a:spcPct val="0"/>
        </a:spcAft>
        <a:defRPr sz="2250">
          <a:solidFill>
            <a:srgbClr val="FFFFFF"/>
          </a:solidFill>
          <a:latin typeface="+mn-lt"/>
          <a:ea typeface="+mn-ea"/>
          <a:sym typeface="Lucida Grande" charset="0"/>
        </a:defRPr>
      </a:lvl9pPr>
    </p:bodyStyle>
    <p:otherStyle>
      <a:defPPr>
        <a:defRPr lang="en-US"/>
      </a:defPPr>
      <a:lvl1pPr marL="0" algn="l" defTabSz="321457" rtl="0" eaLnBrk="1" latinLnBrk="0" hangingPunct="1">
        <a:defRPr sz="1266" kern="1200">
          <a:solidFill>
            <a:schemeClr val="tx1"/>
          </a:solidFill>
          <a:latin typeface="+mn-lt"/>
          <a:ea typeface="+mn-ea"/>
          <a:cs typeface="+mn-cs"/>
        </a:defRPr>
      </a:lvl1pPr>
      <a:lvl2pPr marL="321457" algn="l" defTabSz="321457" rtl="0" eaLnBrk="1" latinLnBrk="0" hangingPunct="1">
        <a:defRPr sz="1266" kern="1200">
          <a:solidFill>
            <a:schemeClr val="tx1"/>
          </a:solidFill>
          <a:latin typeface="+mn-lt"/>
          <a:ea typeface="+mn-ea"/>
          <a:cs typeface="+mn-cs"/>
        </a:defRPr>
      </a:lvl2pPr>
      <a:lvl3pPr marL="642915" algn="l" defTabSz="321457" rtl="0" eaLnBrk="1" latinLnBrk="0" hangingPunct="1">
        <a:defRPr sz="1266" kern="1200">
          <a:solidFill>
            <a:schemeClr val="tx1"/>
          </a:solidFill>
          <a:latin typeface="+mn-lt"/>
          <a:ea typeface="+mn-ea"/>
          <a:cs typeface="+mn-cs"/>
        </a:defRPr>
      </a:lvl3pPr>
      <a:lvl4pPr marL="964372" algn="l" defTabSz="321457" rtl="0" eaLnBrk="1" latinLnBrk="0" hangingPunct="1">
        <a:defRPr sz="1266" kern="1200">
          <a:solidFill>
            <a:schemeClr val="tx1"/>
          </a:solidFill>
          <a:latin typeface="+mn-lt"/>
          <a:ea typeface="+mn-ea"/>
          <a:cs typeface="+mn-cs"/>
        </a:defRPr>
      </a:lvl4pPr>
      <a:lvl5pPr marL="1285829" algn="l" defTabSz="321457" rtl="0" eaLnBrk="1" latinLnBrk="0" hangingPunct="1">
        <a:defRPr sz="1266" kern="1200">
          <a:solidFill>
            <a:schemeClr val="tx1"/>
          </a:solidFill>
          <a:latin typeface="+mn-lt"/>
          <a:ea typeface="+mn-ea"/>
          <a:cs typeface="+mn-cs"/>
        </a:defRPr>
      </a:lvl5pPr>
      <a:lvl6pPr marL="1607287" algn="l" defTabSz="321457" rtl="0" eaLnBrk="1" latinLnBrk="0" hangingPunct="1">
        <a:defRPr sz="1266" kern="1200">
          <a:solidFill>
            <a:schemeClr val="tx1"/>
          </a:solidFill>
          <a:latin typeface="+mn-lt"/>
          <a:ea typeface="+mn-ea"/>
          <a:cs typeface="+mn-cs"/>
        </a:defRPr>
      </a:lvl6pPr>
      <a:lvl7pPr marL="1928744" algn="l" defTabSz="321457" rtl="0" eaLnBrk="1" latinLnBrk="0" hangingPunct="1">
        <a:defRPr sz="1266" kern="1200">
          <a:solidFill>
            <a:schemeClr val="tx1"/>
          </a:solidFill>
          <a:latin typeface="+mn-lt"/>
          <a:ea typeface="+mn-ea"/>
          <a:cs typeface="+mn-cs"/>
        </a:defRPr>
      </a:lvl7pPr>
      <a:lvl8pPr marL="2250201" algn="l" defTabSz="321457" rtl="0" eaLnBrk="1" latinLnBrk="0" hangingPunct="1">
        <a:defRPr sz="1266" kern="1200">
          <a:solidFill>
            <a:schemeClr val="tx1"/>
          </a:solidFill>
          <a:latin typeface="+mn-lt"/>
          <a:ea typeface="+mn-ea"/>
          <a:cs typeface="+mn-cs"/>
        </a:defRPr>
      </a:lvl8pPr>
      <a:lvl9pPr marL="2571659" algn="l" defTabSz="321457" rtl="0" eaLnBrk="1" latinLnBrk="0" hangingPunct="1">
        <a:defRPr sz="1266"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669900"/>
            </a:gs>
            <a:gs pos="100000">
              <a:srgbClr val="FFFFFF"/>
            </a:gs>
          </a:gsLst>
          <a:lin ang="5400000" scaled="1"/>
        </a:gradFill>
        <a:effectLst/>
      </p:bgPr>
    </p:bg>
    <p:spTree>
      <p:nvGrpSpPr>
        <p:cNvPr id="1" name=""/>
        <p:cNvGrpSpPr/>
        <p:nvPr/>
      </p:nvGrpSpPr>
      <p:grpSpPr>
        <a:xfrm>
          <a:off x="0" y="0"/>
          <a:ext cx="0" cy="0"/>
          <a:chOff x="0" y="0"/>
          <a:chExt cx="0" cy="0"/>
        </a:xfrm>
      </p:grpSpPr>
      <p:sp>
        <p:nvSpPr>
          <p:cNvPr id="2050" name="Rectangle 1"/>
          <p:cNvSpPr>
            <a:spLocks noChangeArrowheads="1"/>
          </p:cNvSpPr>
          <p:nvPr>
            <p:ph type="title"/>
          </p:nvPr>
        </p:nvSpPr>
        <p:spPr bwMode="auto">
          <a:xfrm>
            <a:off x="1190625" y="178594"/>
            <a:ext cx="981075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50800" tIns="50800" rIns="50800" bIns="50800" numCol="1" anchor="ctr" anchorCtr="0" compatLnSpc="1">
            <a:prstTxWarp prst="textNoShape">
              <a:avLst/>
            </a:prstTxWarp>
          </a:bodyPr>
          <a:lstStyle/>
          <a:p>
            <a:pPr lvl="0"/>
            <a:r>
              <a:rPr lang="en-US" altLang="en-US" smtClean="0">
                <a:sym typeface="Lucida Grande" charset="0"/>
              </a:rPr>
              <a:t>Click to edit Master title style</a:t>
            </a:r>
          </a:p>
        </p:txBody>
      </p:sp>
      <p:sp>
        <p:nvSpPr>
          <p:cNvPr id="2051" name="Rectangle 2"/>
          <p:cNvSpPr>
            <a:spLocks noChangeArrowheads="1"/>
          </p:cNvSpPr>
          <p:nvPr>
            <p:ph type="body" idx="1"/>
          </p:nvPr>
        </p:nvSpPr>
        <p:spPr bwMode="auto">
          <a:xfrm>
            <a:off x="1190625" y="1946672"/>
            <a:ext cx="9810750" cy="4018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50800" tIns="50800" rIns="50800" bIns="50800" numCol="1" anchor="ctr" anchorCtr="0" compatLnSpc="1">
            <a:prstTxWarp prst="textNoShape">
              <a:avLst/>
            </a:prstTxWarp>
          </a:bodyPr>
          <a:lstStyle/>
          <a:p>
            <a:pPr lvl="0"/>
            <a:r>
              <a:rPr lang="en-US" altLang="en-US" smtClean="0">
                <a:sym typeface="Lucida Grande" charset="0"/>
              </a:rPr>
              <a:t>Click to edit Master text styles</a:t>
            </a:r>
          </a:p>
          <a:p>
            <a:pPr lvl="1"/>
            <a:r>
              <a:rPr lang="en-US" altLang="en-US" smtClean="0">
                <a:sym typeface="Lucida Grande" charset="0"/>
              </a:rPr>
              <a:t>Second level</a:t>
            </a:r>
          </a:p>
          <a:p>
            <a:pPr lvl="2"/>
            <a:r>
              <a:rPr lang="en-US" altLang="en-US" smtClean="0">
                <a:sym typeface="Lucida Grande" charset="0"/>
              </a:rPr>
              <a:t>Third level</a:t>
            </a:r>
          </a:p>
          <a:p>
            <a:pPr lvl="3"/>
            <a:r>
              <a:rPr lang="en-US" altLang="en-US" smtClean="0">
                <a:sym typeface="Lucida Grande" charset="0"/>
              </a:rPr>
              <a:t>Fourth level</a:t>
            </a:r>
          </a:p>
          <a:p>
            <a:pPr lvl="4"/>
            <a:r>
              <a:rPr lang="en-US" altLang="en-US" smtClean="0">
                <a:sym typeface="Lucida Grande" charset="0"/>
              </a:rPr>
              <a:t>Fifth level</a:t>
            </a:r>
          </a:p>
        </p:txBody>
      </p:sp>
    </p:spTree>
    <p:extLst>
      <p:ext uri="{BB962C8B-B14F-4D97-AF65-F5344CB8AC3E}">
        <p14:creationId xmlns:p14="http://schemas.microsoft.com/office/powerpoint/2010/main" val="727205734"/>
      </p:ext>
    </p:extLst>
  </p:cSld>
  <p:clrMap bg1="dk2" tx1="lt1" bg2="dk1"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p:txStyles>
    <p:titleStyle>
      <a:lvl1pPr algn="ctr" rtl="0" eaLnBrk="0" fontAlgn="base" hangingPunct="0">
        <a:spcBef>
          <a:spcPct val="0"/>
        </a:spcBef>
        <a:spcAft>
          <a:spcPct val="0"/>
        </a:spcAft>
        <a:defRPr sz="5625">
          <a:solidFill>
            <a:srgbClr val="FFFFFF"/>
          </a:solidFill>
          <a:latin typeface="+mj-lt"/>
          <a:ea typeface="MS PGothic" panose="020B0600070205080204" pitchFamily="34" charset="-128"/>
          <a:cs typeface="ＭＳ Ｐゴシック" charset="0"/>
          <a:sym typeface="Lucida Grande" charset="0"/>
        </a:defRPr>
      </a:lvl1pPr>
      <a:lvl2pPr algn="ctr" rtl="0" eaLnBrk="0" fontAlgn="base" hangingPunct="0">
        <a:spcBef>
          <a:spcPct val="0"/>
        </a:spcBef>
        <a:spcAft>
          <a:spcPct val="0"/>
        </a:spcAft>
        <a:defRPr sz="5625">
          <a:solidFill>
            <a:srgbClr val="FFFFFF"/>
          </a:solidFill>
          <a:latin typeface="Lucida Grande" charset="0"/>
          <a:ea typeface="MS PGothic" panose="020B0600070205080204" pitchFamily="34" charset="-128"/>
          <a:cs typeface="ＭＳ Ｐゴシック" charset="0"/>
          <a:sym typeface="Lucida Grande" charset="0"/>
        </a:defRPr>
      </a:lvl2pPr>
      <a:lvl3pPr algn="ctr" rtl="0" eaLnBrk="0" fontAlgn="base" hangingPunct="0">
        <a:spcBef>
          <a:spcPct val="0"/>
        </a:spcBef>
        <a:spcAft>
          <a:spcPct val="0"/>
        </a:spcAft>
        <a:defRPr sz="5625">
          <a:solidFill>
            <a:srgbClr val="FFFFFF"/>
          </a:solidFill>
          <a:latin typeface="Lucida Grande" charset="0"/>
          <a:ea typeface="MS PGothic" panose="020B0600070205080204" pitchFamily="34" charset="-128"/>
          <a:cs typeface="ＭＳ Ｐゴシック" charset="0"/>
          <a:sym typeface="Lucida Grande" charset="0"/>
        </a:defRPr>
      </a:lvl3pPr>
      <a:lvl4pPr algn="ctr" rtl="0" eaLnBrk="0" fontAlgn="base" hangingPunct="0">
        <a:spcBef>
          <a:spcPct val="0"/>
        </a:spcBef>
        <a:spcAft>
          <a:spcPct val="0"/>
        </a:spcAft>
        <a:defRPr sz="5625">
          <a:solidFill>
            <a:srgbClr val="FFFFFF"/>
          </a:solidFill>
          <a:latin typeface="Lucida Grande" charset="0"/>
          <a:ea typeface="MS PGothic" panose="020B0600070205080204" pitchFamily="34" charset="-128"/>
          <a:cs typeface="ＭＳ Ｐゴシック" charset="0"/>
          <a:sym typeface="Lucida Grande" charset="0"/>
        </a:defRPr>
      </a:lvl4pPr>
      <a:lvl5pPr algn="ctr" rtl="0" eaLnBrk="0" fontAlgn="base" hangingPunct="0">
        <a:spcBef>
          <a:spcPct val="0"/>
        </a:spcBef>
        <a:spcAft>
          <a:spcPct val="0"/>
        </a:spcAft>
        <a:defRPr sz="5625">
          <a:solidFill>
            <a:srgbClr val="FFFFFF"/>
          </a:solidFill>
          <a:latin typeface="Lucida Grande" charset="0"/>
          <a:ea typeface="MS PGothic" panose="020B0600070205080204" pitchFamily="34" charset="-128"/>
          <a:cs typeface="ＭＳ Ｐゴシック" charset="0"/>
          <a:sym typeface="Lucida Grande" charset="0"/>
        </a:defRPr>
      </a:lvl5pPr>
      <a:lvl6pPr marL="321457" algn="ctr" rtl="0" fontAlgn="base">
        <a:spcBef>
          <a:spcPct val="0"/>
        </a:spcBef>
        <a:spcAft>
          <a:spcPct val="0"/>
        </a:spcAft>
        <a:defRPr sz="5625">
          <a:solidFill>
            <a:srgbClr val="FFFFFF"/>
          </a:solidFill>
          <a:latin typeface="Lucida Grande" charset="0"/>
          <a:ea typeface="ＭＳ Ｐゴシック" charset="0"/>
          <a:sym typeface="Lucida Grande" charset="0"/>
        </a:defRPr>
      </a:lvl6pPr>
      <a:lvl7pPr marL="642915" algn="ctr" rtl="0" fontAlgn="base">
        <a:spcBef>
          <a:spcPct val="0"/>
        </a:spcBef>
        <a:spcAft>
          <a:spcPct val="0"/>
        </a:spcAft>
        <a:defRPr sz="5625">
          <a:solidFill>
            <a:srgbClr val="FFFFFF"/>
          </a:solidFill>
          <a:latin typeface="Lucida Grande" charset="0"/>
          <a:ea typeface="ＭＳ Ｐゴシック" charset="0"/>
          <a:sym typeface="Lucida Grande" charset="0"/>
        </a:defRPr>
      </a:lvl7pPr>
      <a:lvl8pPr marL="964372" algn="ctr" rtl="0" fontAlgn="base">
        <a:spcBef>
          <a:spcPct val="0"/>
        </a:spcBef>
        <a:spcAft>
          <a:spcPct val="0"/>
        </a:spcAft>
        <a:defRPr sz="5625">
          <a:solidFill>
            <a:srgbClr val="FFFFFF"/>
          </a:solidFill>
          <a:latin typeface="Lucida Grande" charset="0"/>
          <a:ea typeface="ＭＳ Ｐゴシック" charset="0"/>
          <a:sym typeface="Lucida Grande" charset="0"/>
        </a:defRPr>
      </a:lvl8pPr>
      <a:lvl9pPr marL="1285829" algn="ctr" rtl="0" fontAlgn="base">
        <a:spcBef>
          <a:spcPct val="0"/>
        </a:spcBef>
        <a:spcAft>
          <a:spcPct val="0"/>
        </a:spcAft>
        <a:defRPr sz="5625">
          <a:solidFill>
            <a:srgbClr val="FFFFFF"/>
          </a:solidFill>
          <a:latin typeface="Lucida Grande" charset="0"/>
          <a:ea typeface="ＭＳ Ｐゴシック" charset="0"/>
          <a:sym typeface="Lucida Grande" charset="0"/>
        </a:defRPr>
      </a:lvl9pPr>
    </p:titleStyle>
    <p:bodyStyle>
      <a:lvl1pPr marL="267881" indent="-267881" algn="l" rtl="0" eaLnBrk="0" fontAlgn="base" hangingPunct="0">
        <a:spcBef>
          <a:spcPts val="2953"/>
        </a:spcBef>
        <a:spcAft>
          <a:spcPct val="0"/>
        </a:spcAft>
        <a:buClr>
          <a:srgbClr val="FEFFFE"/>
        </a:buClr>
        <a:buSzPct val="100000"/>
        <a:buFont typeface="Lucida Grande" charset="0"/>
        <a:buChar char="•"/>
        <a:defRPr sz="2672">
          <a:solidFill>
            <a:schemeClr val="tx1"/>
          </a:solidFill>
          <a:latin typeface="+mn-lt"/>
          <a:ea typeface="MS PGothic" panose="020B0600070205080204" pitchFamily="34" charset="-128"/>
          <a:cs typeface="ＭＳ Ｐゴシック" charset="0"/>
          <a:sym typeface="Lucida Grande" charset="0"/>
        </a:defRPr>
      </a:lvl1pPr>
      <a:lvl2pPr marL="500045" indent="-267881" algn="l" rtl="0" eaLnBrk="0" fontAlgn="base" hangingPunct="0">
        <a:spcBef>
          <a:spcPts val="2953"/>
        </a:spcBef>
        <a:spcAft>
          <a:spcPct val="0"/>
        </a:spcAft>
        <a:buClr>
          <a:srgbClr val="FEFFFE"/>
        </a:buClr>
        <a:buSzPct val="100000"/>
        <a:buFont typeface="Lucida Grande" charset="0"/>
        <a:buChar char="•"/>
        <a:defRPr sz="2672">
          <a:solidFill>
            <a:schemeClr val="tx1"/>
          </a:solidFill>
          <a:latin typeface="+mn-lt"/>
          <a:ea typeface="MS PGothic" panose="020B0600070205080204" pitchFamily="34" charset="-128"/>
          <a:sym typeface="Lucida Grande" charset="0"/>
        </a:defRPr>
      </a:lvl2pPr>
      <a:lvl3pPr marL="767926" indent="-267881" algn="l" rtl="0" eaLnBrk="0" fontAlgn="base" hangingPunct="0">
        <a:spcBef>
          <a:spcPts val="2953"/>
        </a:spcBef>
        <a:spcAft>
          <a:spcPct val="0"/>
        </a:spcAft>
        <a:buClr>
          <a:srgbClr val="FEFFFE"/>
        </a:buClr>
        <a:buSzPct val="100000"/>
        <a:buFont typeface="Lucida Grande" charset="0"/>
        <a:buChar char="•"/>
        <a:defRPr sz="2672">
          <a:solidFill>
            <a:schemeClr val="tx1"/>
          </a:solidFill>
          <a:latin typeface="+mn-lt"/>
          <a:ea typeface="MS PGothic" panose="020B0600070205080204" pitchFamily="34" charset="-128"/>
          <a:sym typeface="Lucida Grande" charset="0"/>
        </a:defRPr>
      </a:lvl3pPr>
      <a:lvl4pPr marL="1035807" indent="-267881" algn="l" rtl="0" eaLnBrk="0" fontAlgn="base" hangingPunct="0">
        <a:spcBef>
          <a:spcPts val="2953"/>
        </a:spcBef>
        <a:spcAft>
          <a:spcPct val="0"/>
        </a:spcAft>
        <a:buClr>
          <a:srgbClr val="FEFFFE"/>
        </a:buClr>
        <a:buSzPct val="100000"/>
        <a:buFont typeface="Lucida Grande" charset="0"/>
        <a:buChar char="•"/>
        <a:defRPr sz="2672">
          <a:solidFill>
            <a:schemeClr val="tx1"/>
          </a:solidFill>
          <a:latin typeface="+mn-lt"/>
          <a:ea typeface="MS PGothic" panose="020B0600070205080204" pitchFamily="34" charset="-128"/>
          <a:sym typeface="Lucida Grande" charset="0"/>
        </a:defRPr>
      </a:lvl4pPr>
      <a:lvl5pPr marL="1303688" indent="-267881" algn="l" rtl="0" eaLnBrk="0" fontAlgn="base" hangingPunct="0">
        <a:spcBef>
          <a:spcPts val="2953"/>
        </a:spcBef>
        <a:spcAft>
          <a:spcPct val="0"/>
        </a:spcAft>
        <a:buClr>
          <a:srgbClr val="FEFFFE"/>
        </a:buClr>
        <a:buSzPct val="100000"/>
        <a:buFont typeface="Lucida Grande" charset="0"/>
        <a:buChar char="•"/>
        <a:defRPr sz="2672">
          <a:solidFill>
            <a:schemeClr val="tx1"/>
          </a:solidFill>
          <a:latin typeface="+mn-lt"/>
          <a:ea typeface="MS PGothic" panose="020B0600070205080204" pitchFamily="34" charset="-128"/>
          <a:sym typeface="Lucida Grande" charset="0"/>
        </a:defRPr>
      </a:lvl5pPr>
      <a:lvl6pPr marL="1625145" indent="-267881" algn="l" rtl="0" fontAlgn="base">
        <a:spcBef>
          <a:spcPts val="2953"/>
        </a:spcBef>
        <a:spcAft>
          <a:spcPct val="0"/>
        </a:spcAft>
        <a:buClr>
          <a:srgbClr val="FEFFFE"/>
        </a:buClr>
        <a:buSzPct val="100000"/>
        <a:buFont typeface="Lucida Grande" charset="0"/>
        <a:buChar char="•"/>
        <a:defRPr sz="2672">
          <a:solidFill>
            <a:schemeClr val="tx1"/>
          </a:solidFill>
          <a:latin typeface="+mn-lt"/>
          <a:ea typeface="+mn-ea"/>
          <a:sym typeface="Lucida Grande" charset="0"/>
        </a:defRPr>
      </a:lvl6pPr>
      <a:lvl7pPr marL="1946603" indent="-267881" algn="l" rtl="0" fontAlgn="base">
        <a:spcBef>
          <a:spcPts val="2953"/>
        </a:spcBef>
        <a:spcAft>
          <a:spcPct val="0"/>
        </a:spcAft>
        <a:buClr>
          <a:srgbClr val="FEFFFE"/>
        </a:buClr>
        <a:buSzPct val="100000"/>
        <a:buFont typeface="Lucida Grande" charset="0"/>
        <a:buChar char="•"/>
        <a:defRPr sz="2672">
          <a:solidFill>
            <a:schemeClr val="tx1"/>
          </a:solidFill>
          <a:latin typeface="+mn-lt"/>
          <a:ea typeface="+mn-ea"/>
          <a:sym typeface="Lucida Grande" charset="0"/>
        </a:defRPr>
      </a:lvl7pPr>
      <a:lvl8pPr marL="2268060" indent="-267881" algn="l" rtl="0" fontAlgn="base">
        <a:spcBef>
          <a:spcPts val="2953"/>
        </a:spcBef>
        <a:spcAft>
          <a:spcPct val="0"/>
        </a:spcAft>
        <a:buClr>
          <a:srgbClr val="FEFFFE"/>
        </a:buClr>
        <a:buSzPct val="100000"/>
        <a:buFont typeface="Lucida Grande" charset="0"/>
        <a:buChar char="•"/>
        <a:defRPr sz="2672">
          <a:solidFill>
            <a:schemeClr val="tx1"/>
          </a:solidFill>
          <a:latin typeface="+mn-lt"/>
          <a:ea typeface="+mn-ea"/>
          <a:sym typeface="Lucida Grande" charset="0"/>
        </a:defRPr>
      </a:lvl8pPr>
      <a:lvl9pPr marL="2589517" indent="-267881" algn="l" rtl="0" fontAlgn="base">
        <a:spcBef>
          <a:spcPts val="2953"/>
        </a:spcBef>
        <a:spcAft>
          <a:spcPct val="0"/>
        </a:spcAft>
        <a:buClr>
          <a:srgbClr val="FEFFFE"/>
        </a:buClr>
        <a:buSzPct val="100000"/>
        <a:buFont typeface="Lucida Grande" charset="0"/>
        <a:buChar char="•"/>
        <a:defRPr sz="2672">
          <a:solidFill>
            <a:schemeClr val="tx1"/>
          </a:solidFill>
          <a:latin typeface="+mn-lt"/>
          <a:ea typeface="+mn-ea"/>
          <a:sym typeface="Lucida Grande" charset="0"/>
        </a:defRPr>
      </a:lvl9pPr>
    </p:bodyStyle>
    <p:otherStyle>
      <a:defPPr>
        <a:defRPr lang="en-US"/>
      </a:defPPr>
      <a:lvl1pPr marL="0" algn="l" defTabSz="321457" rtl="0" eaLnBrk="1" latinLnBrk="0" hangingPunct="1">
        <a:defRPr sz="1266" kern="1200">
          <a:solidFill>
            <a:schemeClr val="tx1"/>
          </a:solidFill>
          <a:latin typeface="+mn-lt"/>
          <a:ea typeface="+mn-ea"/>
          <a:cs typeface="+mn-cs"/>
        </a:defRPr>
      </a:lvl1pPr>
      <a:lvl2pPr marL="321457" algn="l" defTabSz="321457" rtl="0" eaLnBrk="1" latinLnBrk="0" hangingPunct="1">
        <a:defRPr sz="1266" kern="1200">
          <a:solidFill>
            <a:schemeClr val="tx1"/>
          </a:solidFill>
          <a:latin typeface="+mn-lt"/>
          <a:ea typeface="+mn-ea"/>
          <a:cs typeface="+mn-cs"/>
        </a:defRPr>
      </a:lvl2pPr>
      <a:lvl3pPr marL="642915" algn="l" defTabSz="321457" rtl="0" eaLnBrk="1" latinLnBrk="0" hangingPunct="1">
        <a:defRPr sz="1266" kern="1200">
          <a:solidFill>
            <a:schemeClr val="tx1"/>
          </a:solidFill>
          <a:latin typeface="+mn-lt"/>
          <a:ea typeface="+mn-ea"/>
          <a:cs typeface="+mn-cs"/>
        </a:defRPr>
      </a:lvl3pPr>
      <a:lvl4pPr marL="964372" algn="l" defTabSz="321457" rtl="0" eaLnBrk="1" latinLnBrk="0" hangingPunct="1">
        <a:defRPr sz="1266" kern="1200">
          <a:solidFill>
            <a:schemeClr val="tx1"/>
          </a:solidFill>
          <a:latin typeface="+mn-lt"/>
          <a:ea typeface="+mn-ea"/>
          <a:cs typeface="+mn-cs"/>
        </a:defRPr>
      </a:lvl4pPr>
      <a:lvl5pPr marL="1285829" algn="l" defTabSz="321457" rtl="0" eaLnBrk="1" latinLnBrk="0" hangingPunct="1">
        <a:defRPr sz="1266" kern="1200">
          <a:solidFill>
            <a:schemeClr val="tx1"/>
          </a:solidFill>
          <a:latin typeface="+mn-lt"/>
          <a:ea typeface="+mn-ea"/>
          <a:cs typeface="+mn-cs"/>
        </a:defRPr>
      </a:lvl5pPr>
      <a:lvl6pPr marL="1607287" algn="l" defTabSz="321457" rtl="0" eaLnBrk="1" latinLnBrk="0" hangingPunct="1">
        <a:defRPr sz="1266" kern="1200">
          <a:solidFill>
            <a:schemeClr val="tx1"/>
          </a:solidFill>
          <a:latin typeface="+mn-lt"/>
          <a:ea typeface="+mn-ea"/>
          <a:cs typeface="+mn-cs"/>
        </a:defRPr>
      </a:lvl6pPr>
      <a:lvl7pPr marL="1928744" algn="l" defTabSz="321457" rtl="0" eaLnBrk="1" latinLnBrk="0" hangingPunct="1">
        <a:defRPr sz="1266" kern="1200">
          <a:solidFill>
            <a:schemeClr val="tx1"/>
          </a:solidFill>
          <a:latin typeface="+mn-lt"/>
          <a:ea typeface="+mn-ea"/>
          <a:cs typeface="+mn-cs"/>
        </a:defRPr>
      </a:lvl7pPr>
      <a:lvl8pPr marL="2250201" algn="l" defTabSz="321457" rtl="0" eaLnBrk="1" latinLnBrk="0" hangingPunct="1">
        <a:defRPr sz="1266" kern="1200">
          <a:solidFill>
            <a:schemeClr val="tx1"/>
          </a:solidFill>
          <a:latin typeface="+mn-lt"/>
          <a:ea typeface="+mn-ea"/>
          <a:cs typeface="+mn-cs"/>
        </a:defRPr>
      </a:lvl8pPr>
      <a:lvl9pPr marL="2571659" algn="l" defTabSz="321457" rtl="0" eaLnBrk="1" latinLnBrk="0" hangingPunct="1">
        <a:defRPr sz="1266"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669900"/>
            </a:gs>
            <a:gs pos="100000">
              <a:srgbClr val="FFFFFF"/>
            </a:gs>
          </a:gsLst>
          <a:lin ang="5400000" scaled="1"/>
        </a:gradFill>
        <a:effectLst/>
      </p:bgPr>
    </p:bg>
    <p:spTree>
      <p:nvGrpSpPr>
        <p:cNvPr id="1" name=""/>
        <p:cNvGrpSpPr/>
        <p:nvPr/>
      </p:nvGrpSpPr>
      <p:grpSpPr>
        <a:xfrm>
          <a:off x="0" y="0"/>
          <a:ext cx="0" cy="0"/>
          <a:chOff x="0" y="0"/>
          <a:chExt cx="0" cy="0"/>
        </a:xfrm>
      </p:grpSpPr>
      <p:sp>
        <p:nvSpPr>
          <p:cNvPr id="3074" name="Rectangle 1"/>
          <p:cNvSpPr>
            <a:spLocks noChangeArrowheads="1"/>
          </p:cNvSpPr>
          <p:nvPr>
            <p:ph type="title"/>
          </p:nvPr>
        </p:nvSpPr>
        <p:spPr bwMode="auto">
          <a:xfrm>
            <a:off x="1190625" y="178594"/>
            <a:ext cx="981075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50800" tIns="50800" rIns="50800" bIns="50800" numCol="1" anchor="ctr" anchorCtr="0" compatLnSpc="1">
            <a:prstTxWarp prst="textNoShape">
              <a:avLst/>
            </a:prstTxWarp>
          </a:bodyPr>
          <a:lstStyle/>
          <a:p>
            <a:pPr lvl="0"/>
            <a:r>
              <a:rPr lang="en-US" altLang="en-US" smtClean="0">
                <a:sym typeface="Lucida Grande" charset="0"/>
              </a:rPr>
              <a:t>Click to edit Master title style</a:t>
            </a:r>
          </a:p>
        </p:txBody>
      </p:sp>
    </p:spTree>
    <p:extLst>
      <p:ext uri="{BB962C8B-B14F-4D97-AF65-F5344CB8AC3E}">
        <p14:creationId xmlns:p14="http://schemas.microsoft.com/office/powerpoint/2010/main" val="1498075306"/>
      </p:ext>
    </p:extLst>
  </p:cSld>
  <p:clrMap bg1="dk2" tx1="lt1" bg2="dk1"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p:txStyles>
    <p:titleStyle>
      <a:lvl1pPr algn="ctr" rtl="0" eaLnBrk="0" fontAlgn="base" hangingPunct="0">
        <a:spcBef>
          <a:spcPct val="0"/>
        </a:spcBef>
        <a:spcAft>
          <a:spcPct val="0"/>
        </a:spcAft>
        <a:defRPr sz="5625">
          <a:solidFill>
            <a:srgbClr val="FFFFFF"/>
          </a:solidFill>
          <a:latin typeface="+mj-lt"/>
          <a:ea typeface="MS PGothic" panose="020B0600070205080204" pitchFamily="34" charset="-128"/>
          <a:cs typeface="ＭＳ Ｐゴシック" charset="0"/>
          <a:sym typeface="Lucida Grande" charset="0"/>
        </a:defRPr>
      </a:lvl1pPr>
      <a:lvl2pPr algn="ctr" rtl="0" eaLnBrk="0" fontAlgn="base" hangingPunct="0">
        <a:spcBef>
          <a:spcPct val="0"/>
        </a:spcBef>
        <a:spcAft>
          <a:spcPct val="0"/>
        </a:spcAft>
        <a:defRPr sz="5625">
          <a:solidFill>
            <a:srgbClr val="FFFFFF"/>
          </a:solidFill>
          <a:latin typeface="Lucida Grande" charset="0"/>
          <a:ea typeface="MS PGothic" panose="020B0600070205080204" pitchFamily="34" charset="-128"/>
          <a:cs typeface="ＭＳ Ｐゴシック" charset="0"/>
          <a:sym typeface="Lucida Grande" charset="0"/>
        </a:defRPr>
      </a:lvl2pPr>
      <a:lvl3pPr algn="ctr" rtl="0" eaLnBrk="0" fontAlgn="base" hangingPunct="0">
        <a:spcBef>
          <a:spcPct val="0"/>
        </a:spcBef>
        <a:spcAft>
          <a:spcPct val="0"/>
        </a:spcAft>
        <a:defRPr sz="5625">
          <a:solidFill>
            <a:srgbClr val="FFFFFF"/>
          </a:solidFill>
          <a:latin typeface="Lucida Grande" charset="0"/>
          <a:ea typeface="MS PGothic" panose="020B0600070205080204" pitchFamily="34" charset="-128"/>
          <a:cs typeface="ＭＳ Ｐゴシック" charset="0"/>
          <a:sym typeface="Lucida Grande" charset="0"/>
        </a:defRPr>
      </a:lvl3pPr>
      <a:lvl4pPr algn="ctr" rtl="0" eaLnBrk="0" fontAlgn="base" hangingPunct="0">
        <a:spcBef>
          <a:spcPct val="0"/>
        </a:spcBef>
        <a:spcAft>
          <a:spcPct val="0"/>
        </a:spcAft>
        <a:defRPr sz="5625">
          <a:solidFill>
            <a:srgbClr val="FFFFFF"/>
          </a:solidFill>
          <a:latin typeface="Lucida Grande" charset="0"/>
          <a:ea typeface="MS PGothic" panose="020B0600070205080204" pitchFamily="34" charset="-128"/>
          <a:cs typeface="ＭＳ Ｐゴシック" charset="0"/>
          <a:sym typeface="Lucida Grande" charset="0"/>
        </a:defRPr>
      </a:lvl4pPr>
      <a:lvl5pPr algn="ctr" rtl="0" eaLnBrk="0" fontAlgn="base" hangingPunct="0">
        <a:spcBef>
          <a:spcPct val="0"/>
        </a:spcBef>
        <a:spcAft>
          <a:spcPct val="0"/>
        </a:spcAft>
        <a:defRPr sz="5625">
          <a:solidFill>
            <a:srgbClr val="FFFFFF"/>
          </a:solidFill>
          <a:latin typeface="Lucida Grande" charset="0"/>
          <a:ea typeface="MS PGothic" panose="020B0600070205080204" pitchFamily="34" charset="-128"/>
          <a:cs typeface="ＭＳ Ｐゴシック" charset="0"/>
          <a:sym typeface="Lucida Grande" charset="0"/>
        </a:defRPr>
      </a:lvl5pPr>
      <a:lvl6pPr marL="321457" algn="ctr" rtl="0" fontAlgn="base">
        <a:spcBef>
          <a:spcPct val="0"/>
        </a:spcBef>
        <a:spcAft>
          <a:spcPct val="0"/>
        </a:spcAft>
        <a:defRPr sz="5625">
          <a:solidFill>
            <a:srgbClr val="FFFFFF"/>
          </a:solidFill>
          <a:latin typeface="Lucida Grande" charset="0"/>
          <a:ea typeface="ＭＳ Ｐゴシック" charset="0"/>
          <a:sym typeface="Lucida Grande" charset="0"/>
        </a:defRPr>
      </a:lvl6pPr>
      <a:lvl7pPr marL="642915" algn="ctr" rtl="0" fontAlgn="base">
        <a:spcBef>
          <a:spcPct val="0"/>
        </a:spcBef>
        <a:spcAft>
          <a:spcPct val="0"/>
        </a:spcAft>
        <a:defRPr sz="5625">
          <a:solidFill>
            <a:srgbClr val="FFFFFF"/>
          </a:solidFill>
          <a:latin typeface="Lucida Grande" charset="0"/>
          <a:ea typeface="ＭＳ Ｐゴシック" charset="0"/>
          <a:sym typeface="Lucida Grande" charset="0"/>
        </a:defRPr>
      </a:lvl7pPr>
      <a:lvl8pPr marL="964372" algn="ctr" rtl="0" fontAlgn="base">
        <a:spcBef>
          <a:spcPct val="0"/>
        </a:spcBef>
        <a:spcAft>
          <a:spcPct val="0"/>
        </a:spcAft>
        <a:defRPr sz="5625">
          <a:solidFill>
            <a:srgbClr val="FFFFFF"/>
          </a:solidFill>
          <a:latin typeface="Lucida Grande" charset="0"/>
          <a:ea typeface="ＭＳ Ｐゴシック" charset="0"/>
          <a:sym typeface="Lucida Grande" charset="0"/>
        </a:defRPr>
      </a:lvl8pPr>
      <a:lvl9pPr marL="1285829" algn="ctr" rtl="0" fontAlgn="base">
        <a:spcBef>
          <a:spcPct val="0"/>
        </a:spcBef>
        <a:spcAft>
          <a:spcPct val="0"/>
        </a:spcAft>
        <a:defRPr sz="5625">
          <a:solidFill>
            <a:srgbClr val="FFFFFF"/>
          </a:solidFill>
          <a:latin typeface="Lucida Grande" charset="0"/>
          <a:ea typeface="ＭＳ Ｐゴシック" charset="0"/>
          <a:sym typeface="Lucida Grande" charset="0"/>
        </a:defRPr>
      </a:lvl9pPr>
    </p:titleStyle>
    <p:bodyStyle>
      <a:lvl1pPr marL="241093" indent="-241093" algn="ctr" rtl="0" eaLnBrk="0" fontAlgn="base" hangingPunct="0">
        <a:spcBef>
          <a:spcPct val="0"/>
        </a:spcBef>
        <a:spcAft>
          <a:spcPct val="0"/>
        </a:spcAft>
        <a:defRPr sz="5625">
          <a:solidFill>
            <a:srgbClr val="FFFFFF"/>
          </a:solidFill>
          <a:latin typeface="+mn-lt"/>
          <a:ea typeface="MS PGothic" panose="020B0600070205080204" pitchFamily="34" charset="-128"/>
          <a:cs typeface="ＭＳ Ｐゴシック" charset="0"/>
          <a:sym typeface="Lucida Grande" charset="0"/>
        </a:defRPr>
      </a:lvl1pPr>
      <a:lvl2pPr marL="241093" indent="80364" algn="ctr" rtl="0" eaLnBrk="0" fontAlgn="base" hangingPunct="0">
        <a:spcBef>
          <a:spcPct val="0"/>
        </a:spcBef>
        <a:spcAft>
          <a:spcPct val="0"/>
        </a:spcAft>
        <a:defRPr sz="5625">
          <a:solidFill>
            <a:srgbClr val="FFFFFF"/>
          </a:solidFill>
          <a:latin typeface="+mn-lt"/>
          <a:ea typeface="MS PGothic" panose="020B0600070205080204" pitchFamily="34" charset="-128"/>
          <a:sym typeface="Lucida Grande" charset="0"/>
        </a:defRPr>
      </a:lvl2pPr>
      <a:lvl3pPr marL="482186" indent="160729" algn="ctr" rtl="0" eaLnBrk="0" fontAlgn="base" hangingPunct="0">
        <a:spcBef>
          <a:spcPct val="0"/>
        </a:spcBef>
        <a:spcAft>
          <a:spcPct val="0"/>
        </a:spcAft>
        <a:defRPr sz="5625">
          <a:solidFill>
            <a:srgbClr val="FFFFFF"/>
          </a:solidFill>
          <a:latin typeface="+mn-lt"/>
          <a:ea typeface="MS PGothic" panose="020B0600070205080204" pitchFamily="34" charset="-128"/>
          <a:sym typeface="Lucida Grande" charset="0"/>
        </a:defRPr>
      </a:lvl3pPr>
      <a:lvl4pPr marL="723279" indent="241093" algn="ctr" rtl="0" eaLnBrk="0" fontAlgn="base" hangingPunct="0">
        <a:spcBef>
          <a:spcPct val="0"/>
        </a:spcBef>
        <a:spcAft>
          <a:spcPct val="0"/>
        </a:spcAft>
        <a:defRPr sz="5625">
          <a:solidFill>
            <a:srgbClr val="FFFFFF"/>
          </a:solidFill>
          <a:latin typeface="+mn-lt"/>
          <a:ea typeface="MS PGothic" panose="020B0600070205080204" pitchFamily="34" charset="-128"/>
          <a:sym typeface="Lucida Grande" charset="0"/>
        </a:defRPr>
      </a:lvl4pPr>
      <a:lvl5pPr marL="964372" indent="321457" algn="ctr" rtl="0" eaLnBrk="0" fontAlgn="base" hangingPunct="0">
        <a:spcBef>
          <a:spcPct val="0"/>
        </a:spcBef>
        <a:spcAft>
          <a:spcPct val="0"/>
        </a:spcAft>
        <a:defRPr sz="5625">
          <a:solidFill>
            <a:srgbClr val="FFFFFF"/>
          </a:solidFill>
          <a:latin typeface="+mn-lt"/>
          <a:ea typeface="MS PGothic" panose="020B0600070205080204" pitchFamily="34" charset="-128"/>
          <a:sym typeface="Lucida Grande" charset="0"/>
        </a:defRPr>
      </a:lvl5pPr>
      <a:lvl6pPr marL="1285829" algn="ctr" rtl="0" fontAlgn="base">
        <a:spcBef>
          <a:spcPct val="0"/>
        </a:spcBef>
        <a:spcAft>
          <a:spcPct val="0"/>
        </a:spcAft>
        <a:defRPr sz="5625">
          <a:solidFill>
            <a:srgbClr val="FFFFFF"/>
          </a:solidFill>
          <a:latin typeface="+mn-lt"/>
          <a:ea typeface="+mn-ea"/>
          <a:sym typeface="Lucida Grande" charset="0"/>
        </a:defRPr>
      </a:lvl6pPr>
      <a:lvl7pPr marL="1607287" algn="ctr" rtl="0" fontAlgn="base">
        <a:spcBef>
          <a:spcPct val="0"/>
        </a:spcBef>
        <a:spcAft>
          <a:spcPct val="0"/>
        </a:spcAft>
        <a:defRPr sz="5625">
          <a:solidFill>
            <a:srgbClr val="FFFFFF"/>
          </a:solidFill>
          <a:latin typeface="+mn-lt"/>
          <a:ea typeface="+mn-ea"/>
          <a:sym typeface="Lucida Grande" charset="0"/>
        </a:defRPr>
      </a:lvl7pPr>
      <a:lvl8pPr marL="1928744" algn="ctr" rtl="0" fontAlgn="base">
        <a:spcBef>
          <a:spcPct val="0"/>
        </a:spcBef>
        <a:spcAft>
          <a:spcPct val="0"/>
        </a:spcAft>
        <a:defRPr sz="5625">
          <a:solidFill>
            <a:srgbClr val="FFFFFF"/>
          </a:solidFill>
          <a:latin typeface="+mn-lt"/>
          <a:ea typeface="+mn-ea"/>
          <a:sym typeface="Lucida Grande" charset="0"/>
        </a:defRPr>
      </a:lvl8pPr>
      <a:lvl9pPr marL="2250201" algn="ctr" rtl="0" fontAlgn="base">
        <a:spcBef>
          <a:spcPct val="0"/>
        </a:spcBef>
        <a:spcAft>
          <a:spcPct val="0"/>
        </a:spcAft>
        <a:defRPr sz="5625">
          <a:solidFill>
            <a:srgbClr val="FFFFFF"/>
          </a:solidFill>
          <a:latin typeface="+mn-lt"/>
          <a:ea typeface="+mn-ea"/>
          <a:sym typeface="Lucida Grande" charset="0"/>
        </a:defRPr>
      </a:lvl9pPr>
    </p:bodyStyle>
    <p:otherStyle>
      <a:defPPr>
        <a:defRPr lang="en-US"/>
      </a:defPPr>
      <a:lvl1pPr marL="0" algn="l" defTabSz="321457" rtl="0" eaLnBrk="1" latinLnBrk="0" hangingPunct="1">
        <a:defRPr sz="1266" kern="1200">
          <a:solidFill>
            <a:schemeClr val="tx1"/>
          </a:solidFill>
          <a:latin typeface="+mn-lt"/>
          <a:ea typeface="+mn-ea"/>
          <a:cs typeface="+mn-cs"/>
        </a:defRPr>
      </a:lvl1pPr>
      <a:lvl2pPr marL="321457" algn="l" defTabSz="321457" rtl="0" eaLnBrk="1" latinLnBrk="0" hangingPunct="1">
        <a:defRPr sz="1266" kern="1200">
          <a:solidFill>
            <a:schemeClr val="tx1"/>
          </a:solidFill>
          <a:latin typeface="+mn-lt"/>
          <a:ea typeface="+mn-ea"/>
          <a:cs typeface="+mn-cs"/>
        </a:defRPr>
      </a:lvl2pPr>
      <a:lvl3pPr marL="642915" algn="l" defTabSz="321457" rtl="0" eaLnBrk="1" latinLnBrk="0" hangingPunct="1">
        <a:defRPr sz="1266" kern="1200">
          <a:solidFill>
            <a:schemeClr val="tx1"/>
          </a:solidFill>
          <a:latin typeface="+mn-lt"/>
          <a:ea typeface="+mn-ea"/>
          <a:cs typeface="+mn-cs"/>
        </a:defRPr>
      </a:lvl3pPr>
      <a:lvl4pPr marL="964372" algn="l" defTabSz="321457" rtl="0" eaLnBrk="1" latinLnBrk="0" hangingPunct="1">
        <a:defRPr sz="1266" kern="1200">
          <a:solidFill>
            <a:schemeClr val="tx1"/>
          </a:solidFill>
          <a:latin typeface="+mn-lt"/>
          <a:ea typeface="+mn-ea"/>
          <a:cs typeface="+mn-cs"/>
        </a:defRPr>
      </a:lvl4pPr>
      <a:lvl5pPr marL="1285829" algn="l" defTabSz="321457" rtl="0" eaLnBrk="1" latinLnBrk="0" hangingPunct="1">
        <a:defRPr sz="1266" kern="1200">
          <a:solidFill>
            <a:schemeClr val="tx1"/>
          </a:solidFill>
          <a:latin typeface="+mn-lt"/>
          <a:ea typeface="+mn-ea"/>
          <a:cs typeface="+mn-cs"/>
        </a:defRPr>
      </a:lvl5pPr>
      <a:lvl6pPr marL="1607287" algn="l" defTabSz="321457" rtl="0" eaLnBrk="1" latinLnBrk="0" hangingPunct="1">
        <a:defRPr sz="1266" kern="1200">
          <a:solidFill>
            <a:schemeClr val="tx1"/>
          </a:solidFill>
          <a:latin typeface="+mn-lt"/>
          <a:ea typeface="+mn-ea"/>
          <a:cs typeface="+mn-cs"/>
        </a:defRPr>
      </a:lvl6pPr>
      <a:lvl7pPr marL="1928744" algn="l" defTabSz="321457" rtl="0" eaLnBrk="1" latinLnBrk="0" hangingPunct="1">
        <a:defRPr sz="1266" kern="1200">
          <a:solidFill>
            <a:schemeClr val="tx1"/>
          </a:solidFill>
          <a:latin typeface="+mn-lt"/>
          <a:ea typeface="+mn-ea"/>
          <a:cs typeface="+mn-cs"/>
        </a:defRPr>
      </a:lvl7pPr>
      <a:lvl8pPr marL="2250201" algn="l" defTabSz="321457" rtl="0" eaLnBrk="1" latinLnBrk="0" hangingPunct="1">
        <a:defRPr sz="1266" kern="1200">
          <a:solidFill>
            <a:schemeClr val="tx1"/>
          </a:solidFill>
          <a:latin typeface="+mn-lt"/>
          <a:ea typeface="+mn-ea"/>
          <a:cs typeface="+mn-cs"/>
        </a:defRPr>
      </a:lvl8pPr>
      <a:lvl9pPr marL="2571659" algn="l" defTabSz="321457" rtl="0" eaLnBrk="1" latinLnBrk="0" hangingPunct="1">
        <a:defRPr sz="1266"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5.xml"/></Relationships>
</file>

<file path=ppt/slides/_rels/slide2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4.xml"/></Relationships>
</file>

<file path=ppt/slides/_rels/slide3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4.xml"/></Relationships>
</file>

<file path=ppt/slides/_rels/slide3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4.xml"/></Relationships>
</file>

<file path=ppt/slides/_rels/slide3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4.xml"/></Relationships>
</file>

<file path=ppt/slides/_rels/slide4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4.xml"/><Relationship Id="rId4" Type="http://schemas.openxmlformats.org/officeDocument/2006/relationships/image" Target="../media/image25.png"/></Relationships>
</file>

<file path=ppt/slides/_rels/slide4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4.xml"/></Relationships>
</file>

<file path=ppt/slides/_rels/slide4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4.xml"/></Relationships>
</file>

<file path=ppt/slides/_rels/slide4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4.xml"/></Relationships>
</file>

<file path=ppt/slides/_rels/slide4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5.xml"/></Relationships>
</file>

<file path=ppt/slides/_rels/slide5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33859029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1"/>
          <p:cNvSpPr>
            <a:spLocks noChangeArrowheads="1"/>
          </p:cNvSpPr>
          <p:nvPr>
            <p:ph type="title"/>
          </p:nvPr>
        </p:nvSpPr>
        <p:spPr>
          <a:xfrm>
            <a:off x="2416969" y="178595"/>
            <a:ext cx="7322344" cy="747838"/>
          </a:xfrm>
        </p:spPr>
        <p:txBody>
          <a:bodyPr/>
          <a:lstStyle/>
          <a:p>
            <a:pPr eaLnBrk="1" hangingPunct="1"/>
            <a:r>
              <a:rPr lang="en-US" altLang="en-US" sz="3375" b="1" dirty="0">
                <a:latin typeface="Book Antiqua" panose="02040602050305030304" pitchFamily="18" charset="0"/>
              </a:rPr>
              <a:t>Formation of Convection Currents</a:t>
            </a:r>
          </a:p>
        </p:txBody>
      </p:sp>
      <p:pic>
        <p:nvPicPr>
          <p:cNvPr id="17410"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6969" y="926433"/>
            <a:ext cx="6930189" cy="6310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49726603"/>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1"/>
          <p:cNvSpPr>
            <a:spLocks noChangeArrowheads="1"/>
          </p:cNvSpPr>
          <p:nvPr>
            <p:ph type="title"/>
          </p:nvPr>
        </p:nvSpPr>
        <p:spPr>
          <a:xfrm>
            <a:off x="2416969" y="178594"/>
            <a:ext cx="7429500" cy="1053703"/>
          </a:xfrm>
        </p:spPr>
        <p:txBody>
          <a:bodyPr/>
          <a:lstStyle/>
          <a:p>
            <a:pPr eaLnBrk="1" hangingPunct="1"/>
            <a:r>
              <a:rPr lang="en-US" altLang="en-US" sz="3375" b="1">
                <a:latin typeface="Book Antiqua" panose="02040602050305030304" pitchFamily="18" charset="0"/>
              </a:rPr>
              <a:t>Formation of Convection Currents</a:t>
            </a:r>
          </a:p>
        </p:txBody>
      </p:sp>
      <p:sp>
        <p:nvSpPr>
          <p:cNvPr id="18434" name="Rectangle 2"/>
          <p:cNvSpPr>
            <a:spLocks noChangeArrowheads="1"/>
          </p:cNvSpPr>
          <p:nvPr>
            <p:ph type="body" idx="1"/>
          </p:nvPr>
        </p:nvSpPr>
        <p:spPr>
          <a:xfrm>
            <a:off x="782053" y="1768078"/>
            <a:ext cx="10539663" cy="3857625"/>
          </a:xfrm>
        </p:spPr>
        <p:txBody>
          <a:bodyPr/>
          <a:lstStyle/>
          <a:p>
            <a:pPr eaLnBrk="1" hangingPunct="1"/>
            <a:r>
              <a:rPr lang="en-US" altLang="en-US" dirty="0" smtClean="0">
                <a:solidFill>
                  <a:schemeClr val="bg1"/>
                </a:solidFill>
                <a:latin typeface="Book Antiqua" panose="02040602050305030304" pitchFamily="18" charset="0"/>
              </a:rPr>
              <a:t>Atmospheric convection currents are global patterns of air movement that are initiated by the unequal heating of Earth.</a:t>
            </a:r>
          </a:p>
          <a:p>
            <a:pPr eaLnBrk="1" hangingPunct="1">
              <a:spcBef>
                <a:spcPts val="2092"/>
              </a:spcBef>
            </a:pPr>
            <a:r>
              <a:rPr lang="en-US" altLang="en-US" dirty="0" smtClean="0">
                <a:solidFill>
                  <a:schemeClr val="bg1"/>
                </a:solidFill>
                <a:latin typeface="Book Antiqua" panose="02040602050305030304" pitchFamily="18" charset="0"/>
              </a:rPr>
              <a:t>Hadley cells-  the convection currents that cycle between the equator and 30˚ north and south.</a:t>
            </a:r>
          </a:p>
          <a:p>
            <a:pPr eaLnBrk="1" hangingPunct="1">
              <a:spcBef>
                <a:spcPts val="2092"/>
              </a:spcBef>
            </a:pPr>
            <a:r>
              <a:rPr lang="en-US" altLang="en-US" dirty="0" smtClean="0">
                <a:solidFill>
                  <a:schemeClr val="bg1"/>
                </a:solidFill>
                <a:latin typeface="Book Antiqua" panose="02040602050305030304" pitchFamily="18" charset="0"/>
              </a:rPr>
              <a:t>Intertropical convergence- the area of Earth that receives the most intense sunlight and where the ascending branches of the two Hadley cells converge.  </a:t>
            </a:r>
          </a:p>
          <a:p>
            <a:pPr eaLnBrk="1" hangingPunct="1">
              <a:spcBef>
                <a:spcPts val="2092"/>
              </a:spcBef>
            </a:pPr>
            <a:r>
              <a:rPr lang="en-US" altLang="en-US" dirty="0" smtClean="0">
                <a:solidFill>
                  <a:schemeClr val="bg1"/>
                </a:solidFill>
                <a:latin typeface="Book Antiqua" panose="02040602050305030304" pitchFamily="18" charset="0"/>
              </a:rPr>
              <a:t>Polar cells-  the convection currents that are formed by air that rises at 60˚ north and south and sinks at the poles (90˚ north and south)</a:t>
            </a:r>
            <a:r>
              <a:rPr lang="en-US" altLang="en-US" sz="2531" dirty="0">
                <a:latin typeface="Book Antiqua" panose="02040602050305030304" pitchFamily="18" charset="0"/>
              </a:rPr>
              <a:t>   </a:t>
            </a:r>
          </a:p>
        </p:txBody>
      </p:sp>
    </p:spTree>
    <p:extLst>
      <p:ext uri="{BB962C8B-B14F-4D97-AF65-F5344CB8AC3E}">
        <p14:creationId xmlns:p14="http://schemas.microsoft.com/office/powerpoint/2010/main" val="3562422288"/>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1"/>
          <p:cNvSpPr>
            <a:spLocks noChangeArrowheads="1"/>
          </p:cNvSpPr>
          <p:nvPr>
            <p:ph type="title"/>
          </p:nvPr>
        </p:nvSpPr>
        <p:spPr>
          <a:xfrm>
            <a:off x="2131219" y="0"/>
            <a:ext cx="7804547" cy="1214438"/>
          </a:xfrm>
        </p:spPr>
        <p:txBody>
          <a:bodyPr/>
          <a:lstStyle/>
          <a:p>
            <a:pPr eaLnBrk="1" hangingPunct="1"/>
            <a:r>
              <a:rPr lang="en-US" altLang="en-US" sz="3375" b="1">
                <a:latin typeface="Book Antiqua" panose="02040602050305030304" pitchFamily="18" charset="0"/>
              </a:rPr>
              <a:t>Earth's Rotation and the Coriolis Effect</a:t>
            </a:r>
          </a:p>
        </p:txBody>
      </p:sp>
      <p:sp>
        <p:nvSpPr>
          <p:cNvPr id="19458" name="Rectangle 2"/>
          <p:cNvSpPr>
            <a:spLocks noChangeArrowheads="1"/>
          </p:cNvSpPr>
          <p:nvPr>
            <p:ph type="body" idx="1"/>
          </p:nvPr>
        </p:nvSpPr>
        <p:spPr>
          <a:xfrm>
            <a:off x="1155032" y="1446609"/>
            <a:ext cx="9962147" cy="3696891"/>
          </a:xfrm>
        </p:spPr>
        <p:txBody>
          <a:bodyPr/>
          <a:lstStyle/>
          <a:p>
            <a:pPr eaLnBrk="1" hangingPunct="1"/>
            <a:r>
              <a:rPr lang="en-US" altLang="en-US" sz="2812" dirty="0">
                <a:solidFill>
                  <a:schemeClr val="bg1"/>
                </a:solidFill>
                <a:latin typeface="Book Antiqua" panose="02040602050305030304" pitchFamily="18" charset="0"/>
              </a:rPr>
              <a:t>As Earth rotates, its surface moves much faster at the equator than in mid-latitude and polar regions.  </a:t>
            </a:r>
          </a:p>
          <a:p>
            <a:pPr eaLnBrk="1" hangingPunct="1"/>
            <a:r>
              <a:rPr lang="en-US" altLang="en-US" sz="2812" dirty="0">
                <a:solidFill>
                  <a:schemeClr val="bg1"/>
                </a:solidFill>
                <a:latin typeface="Book Antiqua" panose="02040602050305030304" pitchFamily="18" charset="0"/>
              </a:rPr>
              <a:t>The faster rotation speeds closer to the equator cause a deflection of objects that are moving directly north or south.</a:t>
            </a:r>
          </a:p>
        </p:txBody>
      </p:sp>
    </p:spTree>
    <p:extLst>
      <p:ext uri="{BB962C8B-B14F-4D97-AF65-F5344CB8AC3E}">
        <p14:creationId xmlns:p14="http://schemas.microsoft.com/office/powerpoint/2010/main" val="2020379659"/>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72" y="222475"/>
            <a:ext cx="11551296" cy="6359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02571789"/>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1"/>
          <p:cNvSpPr>
            <a:spLocks noChangeArrowheads="1"/>
          </p:cNvSpPr>
          <p:nvPr>
            <p:ph type="title"/>
          </p:nvPr>
        </p:nvSpPr>
        <p:spPr>
          <a:xfrm>
            <a:off x="2184797" y="214313"/>
            <a:ext cx="7911703" cy="1107281"/>
          </a:xfrm>
        </p:spPr>
        <p:txBody>
          <a:bodyPr/>
          <a:lstStyle/>
          <a:p>
            <a:pPr eaLnBrk="1" hangingPunct="1"/>
            <a:r>
              <a:rPr lang="en-US" altLang="en-US" sz="3375" b="1">
                <a:latin typeface="Book Antiqua" panose="02040602050305030304" pitchFamily="18" charset="0"/>
              </a:rPr>
              <a:t>Earth's Rotation and the Coriolis Effect</a:t>
            </a:r>
          </a:p>
        </p:txBody>
      </p:sp>
      <p:sp>
        <p:nvSpPr>
          <p:cNvPr id="21506" name="Rectangle 2"/>
          <p:cNvSpPr>
            <a:spLocks noChangeArrowheads="1"/>
          </p:cNvSpPr>
          <p:nvPr>
            <p:ph type="body" idx="1"/>
          </p:nvPr>
        </p:nvSpPr>
        <p:spPr>
          <a:xfrm>
            <a:off x="625643" y="1446610"/>
            <a:ext cx="10840452" cy="4018359"/>
          </a:xfrm>
        </p:spPr>
        <p:txBody>
          <a:bodyPr/>
          <a:lstStyle/>
          <a:p>
            <a:pPr eaLnBrk="1" hangingPunct="1"/>
            <a:r>
              <a:rPr lang="en-US" altLang="en-US" sz="2812">
                <a:solidFill>
                  <a:schemeClr val="bg1"/>
                </a:solidFill>
                <a:latin typeface="Book Antiqua" panose="02040602050305030304" pitchFamily="18" charset="0"/>
              </a:rPr>
              <a:t>Coriolis Effect-  the deflection of an object's path due to Earth's rotation.</a:t>
            </a:r>
          </a:p>
          <a:p>
            <a:pPr eaLnBrk="1" hangingPunct="1"/>
            <a:r>
              <a:rPr lang="en-US" altLang="en-US" sz="2812">
                <a:solidFill>
                  <a:schemeClr val="bg1"/>
                </a:solidFill>
                <a:latin typeface="Book Antiqua" panose="02040602050305030304" pitchFamily="18" charset="0"/>
              </a:rPr>
              <a:t>The prevailing winds of the world are produced by a combination of atmospheric convection currents and the Coriolis effect.</a:t>
            </a:r>
          </a:p>
        </p:txBody>
      </p:sp>
    </p:spTree>
    <p:extLst>
      <p:ext uri="{BB962C8B-B14F-4D97-AF65-F5344CB8AC3E}">
        <p14:creationId xmlns:p14="http://schemas.microsoft.com/office/powerpoint/2010/main" val="2028959212"/>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4318" y="87417"/>
            <a:ext cx="6410451" cy="6908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77791647"/>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1"/>
          <p:cNvSpPr>
            <a:spLocks noChangeArrowheads="1"/>
          </p:cNvSpPr>
          <p:nvPr>
            <p:ph type="title"/>
          </p:nvPr>
        </p:nvSpPr>
        <p:spPr>
          <a:xfrm>
            <a:off x="2399109" y="267891"/>
            <a:ext cx="7322344" cy="892969"/>
          </a:xfrm>
        </p:spPr>
        <p:txBody>
          <a:bodyPr/>
          <a:lstStyle/>
          <a:p>
            <a:pPr eaLnBrk="1" hangingPunct="1"/>
            <a:r>
              <a:rPr lang="en-US" altLang="en-US" sz="3375" b="1">
                <a:latin typeface="Book Antiqua" panose="02040602050305030304" pitchFamily="18" charset="0"/>
              </a:rPr>
              <a:t>Earth's Tilt and the Seasons</a:t>
            </a:r>
          </a:p>
        </p:txBody>
      </p:sp>
      <p:sp>
        <p:nvSpPr>
          <p:cNvPr id="23554" name="Rectangle 2"/>
          <p:cNvSpPr>
            <a:spLocks noChangeArrowheads="1"/>
          </p:cNvSpPr>
          <p:nvPr>
            <p:ph type="body" idx="1"/>
          </p:nvPr>
        </p:nvSpPr>
        <p:spPr>
          <a:xfrm>
            <a:off x="986589" y="1500188"/>
            <a:ext cx="10828421" cy="4018359"/>
          </a:xfrm>
        </p:spPr>
        <p:txBody>
          <a:bodyPr/>
          <a:lstStyle/>
          <a:p>
            <a:pPr eaLnBrk="1" hangingPunct="1"/>
            <a:r>
              <a:rPr lang="en-US" altLang="en-US" sz="2812">
                <a:solidFill>
                  <a:schemeClr val="bg1"/>
                </a:solidFill>
                <a:latin typeface="Book Antiqua" panose="02040602050305030304" pitchFamily="18" charset="0"/>
              </a:rPr>
              <a:t>The Earth's axis of rotation is tilted 23.5 ˚.</a:t>
            </a:r>
          </a:p>
          <a:p>
            <a:pPr eaLnBrk="1" hangingPunct="1"/>
            <a:r>
              <a:rPr lang="en-US" altLang="en-US" sz="2812">
                <a:solidFill>
                  <a:schemeClr val="bg1"/>
                </a:solidFill>
                <a:latin typeface="Book Antiqua" panose="02040602050305030304" pitchFamily="18" charset="0"/>
              </a:rPr>
              <a:t>When the Northern Hemisphere is tilted toward the Sun, the Southern Hemisphere is tilted away from the Sun, and vice versa.</a:t>
            </a:r>
          </a:p>
        </p:txBody>
      </p:sp>
    </p:spTree>
    <p:extLst>
      <p:ext uri="{BB962C8B-B14F-4D97-AF65-F5344CB8AC3E}">
        <p14:creationId xmlns:p14="http://schemas.microsoft.com/office/powerpoint/2010/main" val="3328732078"/>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45369" y="146446"/>
            <a:ext cx="8021323" cy="6847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74690287"/>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1"/>
          <p:cNvSpPr>
            <a:spLocks noChangeArrowheads="1"/>
          </p:cNvSpPr>
          <p:nvPr>
            <p:ph type="title"/>
          </p:nvPr>
        </p:nvSpPr>
        <p:spPr>
          <a:xfrm>
            <a:off x="2416969" y="178594"/>
            <a:ext cx="7375922" cy="946547"/>
          </a:xfrm>
        </p:spPr>
        <p:txBody>
          <a:bodyPr/>
          <a:lstStyle/>
          <a:p>
            <a:pPr eaLnBrk="1" hangingPunct="1"/>
            <a:r>
              <a:rPr lang="en-US" altLang="en-US" sz="3375" b="1">
                <a:latin typeface="Book Antiqua" panose="02040602050305030304" pitchFamily="18" charset="0"/>
              </a:rPr>
              <a:t>Ocean Currents</a:t>
            </a:r>
          </a:p>
        </p:txBody>
      </p:sp>
      <p:sp>
        <p:nvSpPr>
          <p:cNvPr id="25602" name="Rectangle 2"/>
          <p:cNvSpPr>
            <a:spLocks noChangeArrowheads="1"/>
          </p:cNvSpPr>
          <p:nvPr>
            <p:ph type="body" idx="1"/>
          </p:nvPr>
        </p:nvSpPr>
        <p:spPr>
          <a:xfrm>
            <a:off x="409074" y="1393031"/>
            <a:ext cx="11466094" cy="4815264"/>
          </a:xfrm>
        </p:spPr>
        <p:txBody>
          <a:bodyPr/>
          <a:lstStyle/>
          <a:p>
            <a:pPr eaLnBrk="1" hangingPunct="1"/>
            <a:r>
              <a:rPr lang="en-US" altLang="en-US" sz="2531" dirty="0">
                <a:solidFill>
                  <a:schemeClr val="bg1"/>
                </a:solidFill>
                <a:latin typeface="Book Antiqua" panose="02040602050305030304" pitchFamily="18" charset="0"/>
              </a:rPr>
              <a:t>Ocean currents are driven by a combination of temperature, gravity, prevailing winds, the Coriolis effect, and the locations of continents.</a:t>
            </a:r>
          </a:p>
          <a:p>
            <a:pPr eaLnBrk="1" hangingPunct="1">
              <a:spcBef>
                <a:spcPts val="2654"/>
              </a:spcBef>
            </a:pPr>
            <a:r>
              <a:rPr lang="en-US" altLang="en-US" sz="2531" dirty="0">
                <a:solidFill>
                  <a:schemeClr val="bg1"/>
                </a:solidFill>
                <a:latin typeface="Book Antiqua" panose="02040602050305030304" pitchFamily="18" charset="0"/>
              </a:rPr>
              <a:t>Warm water, like warm air, expands and rises.  </a:t>
            </a:r>
          </a:p>
          <a:p>
            <a:pPr eaLnBrk="1" hangingPunct="1">
              <a:spcBef>
                <a:spcPts val="2654"/>
              </a:spcBef>
            </a:pPr>
            <a:r>
              <a:rPr lang="en-US" altLang="en-US" sz="2531" dirty="0">
                <a:solidFill>
                  <a:schemeClr val="bg1"/>
                </a:solidFill>
                <a:latin typeface="Book Antiqua" panose="02040602050305030304" pitchFamily="18" charset="0"/>
              </a:rPr>
              <a:t>Gyres- the large-scale patterns of water circulation.  The ocean surface currents rotate in a clockwise direction in the Northern Hemisphere and a counterclockwise direction in the Southern Hemisphere.  </a:t>
            </a:r>
          </a:p>
        </p:txBody>
      </p:sp>
    </p:spTree>
    <p:extLst>
      <p:ext uri="{BB962C8B-B14F-4D97-AF65-F5344CB8AC3E}">
        <p14:creationId xmlns:p14="http://schemas.microsoft.com/office/powerpoint/2010/main" val="1238259961"/>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1"/>
          <p:cNvSpPr>
            <a:spLocks noChangeArrowheads="1"/>
          </p:cNvSpPr>
          <p:nvPr>
            <p:ph type="title"/>
          </p:nvPr>
        </p:nvSpPr>
        <p:spPr>
          <a:xfrm>
            <a:off x="2416969" y="178594"/>
            <a:ext cx="7268766" cy="946547"/>
          </a:xfrm>
        </p:spPr>
        <p:txBody>
          <a:bodyPr/>
          <a:lstStyle/>
          <a:p>
            <a:pPr eaLnBrk="1" hangingPunct="1"/>
            <a:r>
              <a:rPr lang="en-US" altLang="en-US" sz="3375" b="1">
                <a:latin typeface="Book Antiqua" panose="02040602050305030304" pitchFamily="18" charset="0"/>
              </a:rPr>
              <a:t>Upwelling</a:t>
            </a:r>
          </a:p>
        </p:txBody>
      </p:sp>
      <p:sp>
        <p:nvSpPr>
          <p:cNvPr id="26626" name="Rectangle 2"/>
          <p:cNvSpPr>
            <a:spLocks noChangeArrowheads="1"/>
          </p:cNvSpPr>
          <p:nvPr>
            <p:ph type="body" idx="1"/>
          </p:nvPr>
        </p:nvSpPr>
        <p:spPr>
          <a:xfrm>
            <a:off x="697832" y="1660922"/>
            <a:ext cx="11177335" cy="3272025"/>
          </a:xfrm>
        </p:spPr>
        <p:txBody>
          <a:bodyPr/>
          <a:lstStyle/>
          <a:p>
            <a:pPr eaLnBrk="1" hangingPunct="1"/>
            <a:r>
              <a:rPr lang="en-US" altLang="en-US" sz="2812" dirty="0">
                <a:solidFill>
                  <a:schemeClr val="bg1"/>
                </a:solidFill>
                <a:latin typeface="Book Antiqua" panose="02040602050305030304" pitchFamily="18" charset="0"/>
              </a:rPr>
              <a:t>Upwelling- as the surface currents separate from one another, deeper waters rise and replace the water that has moved away.  </a:t>
            </a:r>
          </a:p>
          <a:p>
            <a:pPr eaLnBrk="1" hangingPunct="1">
              <a:spcBef>
                <a:spcPts val="2918"/>
              </a:spcBef>
            </a:pPr>
            <a:r>
              <a:rPr lang="en-US" altLang="en-US" sz="2812" dirty="0">
                <a:solidFill>
                  <a:schemeClr val="bg1"/>
                </a:solidFill>
                <a:latin typeface="Book Antiqua" panose="02040602050305030304" pitchFamily="18" charset="0"/>
              </a:rPr>
              <a:t>This upward movement of water brings nutrients from the ocean bottom that supports the large populations of producers, which in turn support large populations of fish.  </a:t>
            </a:r>
          </a:p>
        </p:txBody>
      </p:sp>
    </p:spTree>
    <p:extLst>
      <p:ext uri="{BB962C8B-B14F-4D97-AF65-F5344CB8AC3E}">
        <p14:creationId xmlns:p14="http://schemas.microsoft.com/office/powerpoint/2010/main" val="2956496109"/>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6172" y="0"/>
            <a:ext cx="8697516" cy="6303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8" name="Rectangle 9"/>
          <p:cNvSpPr>
            <a:spLocks noChangeArrowheads="1"/>
          </p:cNvSpPr>
          <p:nvPr/>
        </p:nvSpPr>
        <p:spPr bwMode="auto">
          <a:xfrm>
            <a:off x="1524000" y="5840016"/>
            <a:ext cx="9144000" cy="1017984"/>
          </a:xfrm>
          <a:prstGeom prst="rect">
            <a:avLst/>
          </a:prstGeom>
          <a:solidFill>
            <a:srgbClr val="669900"/>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35719" tIns="35719" rIns="35719" bIns="35719"/>
          <a:lstStyle>
            <a:lvl1pPr eaLnBrk="0" hangingPunct="0">
              <a:defRPr sz="3800">
                <a:solidFill>
                  <a:srgbClr val="FEFFFE"/>
                </a:solidFill>
                <a:latin typeface="Lucida Grande" charset="0"/>
                <a:ea typeface="MS PGothic" panose="020B0600070205080204" pitchFamily="34" charset="-128"/>
                <a:sym typeface="Lucida Grande" charset="0"/>
              </a:defRPr>
            </a:lvl1pPr>
            <a:lvl2pPr marL="742950" indent="-285750" eaLnBrk="0" hangingPunct="0">
              <a:defRPr sz="3800">
                <a:solidFill>
                  <a:srgbClr val="FEFFFE"/>
                </a:solidFill>
                <a:latin typeface="Lucida Grande" charset="0"/>
                <a:ea typeface="MS PGothic" panose="020B0600070205080204" pitchFamily="34" charset="-128"/>
                <a:sym typeface="Lucida Grande" charset="0"/>
              </a:defRPr>
            </a:lvl2pPr>
            <a:lvl3pPr marL="1143000" indent="-228600" eaLnBrk="0" hangingPunct="0">
              <a:defRPr sz="3800">
                <a:solidFill>
                  <a:srgbClr val="FEFFFE"/>
                </a:solidFill>
                <a:latin typeface="Lucida Grande" charset="0"/>
                <a:ea typeface="MS PGothic" panose="020B0600070205080204" pitchFamily="34" charset="-128"/>
                <a:sym typeface="Lucida Grande" charset="0"/>
              </a:defRPr>
            </a:lvl3pPr>
            <a:lvl4pPr marL="1600200" indent="-228600" eaLnBrk="0" hangingPunct="0">
              <a:defRPr sz="3800">
                <a:solidFill>
                  <a:srgbClr val="FEFFFE"/>
                </a:solidFill>
                <a:latin typeface="Lucida Grande" charset="0"/>
                <a:ea typeface="MS PGothic" panose="020B0600070205080204" pitchFamily="34" charset="-128"/>
                <a:sym typeface="Lucida Grande" charset="0"/>
              </a:defRPr>
            </a:lvl4pPr>
            <a:lvl5pPr marL="2057400" indent="-228600" eaLnBrk="0" hangingPunct="0">
              <a:defRPr sz="3800">
                <a:solidFill>
                  <a:srgbClr val="FEFFFE"/>
                </a:solidFill>
                <a:latin typeface="Lucida Grande" charset="0"/>
                <a:ea typeface="MS PGothic" panose="020B0600070205080204" pitchFamily="34" charset="-128"/>
                <a:sym typeface="Lucida Grande" charset="0"/>
              </a:defRPr>
            </a:lvl5pPr>
            <a:lvl6pPr marL="2514600" indent="-228600" algn="ctr" eaLnBrk="0" fontAlgn="base" hangingPunct="0">
              <a:spcBef>
                <a:spcPct val="0"/>
              </a:spcBef>
              <a:spcAft>
                <a:spcPct val="0"/>
              </a:spcAft>
              <a:defRPr sz="3800">
                <a:solidFill>
                  <a:srgbClr val="FEFFFE"/>
                </a:solidFill>
                <a:latin typeface="Lucida Grande" charset="0"/>
                <a:ea typeface="MS PGothic" panose="020B0600070205080204" pitchFamily="34" charset="-128"/>
                <a:sym typeface="Lucida Grande" charset="0"/>
              </a:defRPr>
            </a:lvl6pPr>
            <a:lvl7pPr marL="2971800" indent="-228600" algn="ctr" eaLnBrk="0" fontAlgn="base" hangingPunct="0">
              <a:spcBef>
                <a:spcPct val="0"/>
              </a:spcBef>
              <a:spcAft>
                <a:spcPct val="0"/>
              </a:spcAft>
              <a:defRPr sz="3800">
                <a:solidFill>
                  <a:srgbClr val="FEFFFE"/>
                </a:solidFill>
                <a:latin typeface="Lucida Grande" charset="0"/>
                <a:ea typeface="MS PGothic" panose="020B0600070205080204" pitchFamily="34" charset="-128"/>
                <a:sym typeface="Lucida Grande" charset="0"/>
              </a:defRPr>
            </a:lvl7pPr>
            <a:lvl8pPr marL="3429000" indent="-228600" algn="ctr" eaLnBrk="0" fontAlgn="base" hangingPunct="0">
              <a:spcBef>
                <a:spcPct val="0"/>
              </a:spcBef>
              <a:spcAft>
                <a:spcPct val="0"/>
              </a:spcAft>
              <a:defRPr sz="3800">
                <a:solidFill>
                  <a:srgbClr val="FEFFFE"/>
                </a:solidFill>
                <a:latin typeface="Lucida Grande" charset="0"/>
                <a:ea typeface="MS PGothic" panose="020B0600070205080204" pitchFamily="34" charset="-128"/>
                <a:sym typeface="Lucida Grande" charset="0"/>
              </a:defRPr>
            </a:lvl8pPr>
            <a:lvl9pPr marL="3886200" indent="-228600" algn="ctr" eaLnBrk="0" fontAlgn="base" hangingPunct="0">
              <a:spcBef>
                <a:spcPct val="0"/>
              </a:spcBef>
              <a:spcAft>
                <a:spcPct val="0"/>
              </a:spcAft>
              <a:defRPr sz="3800">
                <a:solidFill>
                  <a:srgbClr val="FEFFFE"/>
                </a:solidFill>
                <a:latin typeface="Lucida Grande" charset="0"/>
                <a:ea typeface="MS PGothic" panose="020B0600070205080204" pitchFamily="34" charset="-128"/>
                <a:sym typeface="Lucida Grande" charset="0"/>
              </a:defRPr>
            </a:lvl9pPr>
          </a:lstStyle>
          <a:p>
            <a:pPr algn="ctr" eaLnBrk="1" fontAlgn="base" hangingPunct="1">
              <a:spcBef>
                <a:spcPct val="0"/>
              </a:spcBef>
              <a:spcAft>
                <a:spcPct val="0"/>
              </a:spcAft>
            </a:pPr>
            <a:r>
              <a:rPr lang="en-US" altLang="en-US" sz="3094" b="1">
                <a:solidFill>
                  <a:srgbClr val="FFFFFF"/>
                </a:solidFill>
                <a:latin typeface="Book Antiqua" panose="02040602050305030304" pitchFamily="18" charset="0"/>
              </a:rPr>
              <a:t>Global Climates and Biomes</a:t>
            </a:r>
          </a:p>
        </p:txBody>
      </p:sp>
    </p:spTree>
    <p:extLst>
      <p:ext uri="{BB962C8B-B14F-4D97-AF65-F5344CB8AC3E}">
        <p14:creationId xmlns:p14="http://schemas.microsoft.com/office/powerpoint/2010/main" val="2773206199"/>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1"/>
          <p:cNvSpPr>
            <a:spLocks noChangeArrowheads="1"/>
          </p:cNvSpPr>
          <p:nvPr>
            <p:ph type="title"/>
          </p:nvPr>
        </p:nvSpPr>
        <p:spPr>
          <a:xfrm>
            <a:off x="2416969" y="178594"/>
            <a:ext cx="7375922" cy="892969"/>
          </a:xfrm>
        </p:spPr>
        <p:txBody>
          <a:bodyPr/>
          <a:lstStyle/>
          <a:p>
            <a:pPr eaLnBrk="1" hangingPunct="1"/>
            <a:r>
              <a:rPr lang="en-US" altLang="en-US" sz="3375" b="1">
                <a:latin typeface="Book Antiqua" panose="02040602050305030304" pitchFamily="18" charset="0"/>
              </a:rPr>
              <a:t>Thermohaline Circulation</a:t>
            </a:r>
          </a:p>
        </p:txBody>
      </p:sp>
      <p:sp>
        <p:nvSpPr>
          <p:cNvPr id="27650" name="Rectangle 2"/>
          <p:cNvSpPr>
            <a:spLocks noChangeArrowheads="1"/>
          </p:cNvSpPr>
          <p:nvPr>
            <p:ph type="body" idx="1"/>
          </p:nvPr>
        </p:nvSpPr>
        <p:spPr>
          <a:xfrm>
            <a:off x="786972" y="1071563"/>
            <a:ext cx="10635915" cy="4335128"/>
          </a:xfrm>
        </p:spPr>
        <p:txBody>
          <a:bodyPr/>
          <a:lstStyle/>
          <a:p>
            <a:pPr eaLnBrk="1" hangingPunct="1"/>
            <a:r>
              <a:rPr lang="en-US" altLang="en-US" sz="2812" dirty="0">
                <a:solidFill>
                  <a:schemeClr val="bg1"/>
                </a:solidFill>
                <a:latin typeface="Book Antiqua" panose="02040602050305030304" pitchFamily="18" charset="0"/>
              </a:rPr>
              <a:t>Thermohaline circulation- another oceanic circulation that drives the mixing of surface water and deep water.  </a:t>
            </a:r>
          </a:p>
          <a:p>
            <a:pPr eaLnBrk="1" hangingPunct="1">
              <a:spcBef>
                <a:spcPts val="2769"/>
              </a:spcBef>
            </a:pPr>
            <a:r>
              <a:rPr lang="en-US" altLang="en-US" sz="2812" dirty="0">
                <a:solidFill>
                  <a:schemeClr val="bg1"/>
                </a:solidFill>
                <a:latin typeface="Book Antiqua" panose="02040602050305030304" pitchFamily="18" charset="0"/>
              </a:rPr>
              <a:t>Scientists believe this process is crucial for moving heat and nutrients around the globe.  </a:t>
            </a:r>
          </a:p>
          <a:p>
            <a:pPr eaLnBrk="1" hangingPunct="1">
              <a:spcBef>
                <a:spcPts val="2769"/>
              </a:spcBef>
            </a:pPr>
            <a:r>
              <a:rPr lang="en-US" altLang="en-US" sz="2812" dirty="0">
                <a:solidFill>
                  <a:schemeClr val="bg1"/>
                </a:solidFill>
                <a:latin typeface="Book Antiqua" panose="02040602050305030304" pitchFamily="18" charset="0"/>
              </a:rPr>
              <a:t>Thermohaline circulation appears to be driven by surface waters that contain unusually large amounts of salt.  </a:t>
            </a:r>
          </a:p>
        </p:txBody>
      </p:sp>
    </p:spTree>
    <p:extLst>
      <p:ext uri="{BB962C8B-B14F-4D97-AF65-F5344CB8AC3E}">
        <p14:creationId xmlns:p14="http://schemas.microsoft.com/office/powerpoint/2010/main" val="2757007095"/>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1"/>
          <p:cNvSpPr>
            <a:spLocks noChangeArrowheads="1"/>
          </p:cNvSpPr>
          <p:nvPr>
            <p:ph type="title"/>
          </p:nvPr>
        </p:nvSpPr>
        <p:spPr>
          <a:xfrm>
            <a:off x="2416969" y="178594"/>
            <a:ext cx="7268766" cy="892969"/>
          </a:xfrm>
        </p:spPr>
        <p:txBody>
          <a:bodyPr/>
          <a:lstStyle/>
          <a:p>
            <a:pPr eaLnBrk="1" hangingPunct="1"/>
            <a:r>
              <a:rPr lang="en-US" altLang="en-US" sz="3375" b="1">
                <a:latin typeface="Book Antiqua" panose="02040602050305030304" pitchFamily="18" charset="0"/>
              </a:rPr>
              <a:t>Thermohaline Circulation</a:t>
            </a:r>
          </a:p>
        </p:txBody>
      </p:sp>
      <p:pic>
        <p:nvPicPr>
          <p:cNvPr id="28674"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9096" y="878305"/>
            <a:ext cx="9473412" cy="6239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6327637"/>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1"/>
          <p:cNvSpPr>
            <a:spLocks noChangeArrowheads="1"/>
          </p:cNvSpPr>
          <p:nvPr>
            <p:ph type="title"/>
          </p:nvPr>
        </p:nvSpPr>
        <p:spPr>
          <a:xfrm>
            <a:off x="2416969" y="178594"/>
            <a:ext cx="7161609" cy="1214438"/>
          </a:xfrm>
        </p:spPr>
        <p:txBody>
          <a:bodyPr/>
          <a:lstStyle/>
          <a:p>
            <a:pPr eaLnBrk="1" hangingPunct="1"/>
            <a:r>
              <a:rPr lang="en-US" altLang="en-US" sz="3375" b="1">
                <a:latin typeface="Book Antiqua" panose="02040602050305030304" pitchFamily="18" charset="0"/>
              </a:rPr>
              <a:t>Thermohaline Circulation</a:t>
            </a:r>
          </a:p>
        </p:txBody>
      </p:sp>
      <p:sp>
        <p:nvSpPr>
          <p:cNvPr id="29698" name="Rectangle 2"/>
          <p:cNvSpPr>
            <a:spLocks noChangeArrowheads="1"/>
          </p:cNvSpPr>
          <p:nvPr>
            <p:ph type="body" idx="1"/>
          </p:nvPr>
        </p:nvSpPr>
        <p:spPr>
          <a:xfrm>
            <a:off x="770022" y="1393032"/>
            <a:ext cx="10744199" cy="4489470"/>
          </a:xfrm>
        </p:spPr>
        <p:txBody>
          <a:bodyPr/>
          <a:lstStyle/>
          <a:p>
            <a:pPr eaLnBrk="1" hangingPunct="1"/>
            <a:r>
              <a:rPr lang="en-US" altLang="en-US" sz="2531" dirty="0">
                <a:solidFill>
                  <a:schemeClr val="bg1"/>
                </a:solidFill>
                <a:latin typeface="Book Antiqua" panose="02040602050305030304" pitchFamily="18" charset="0"/>
              </a:rPr>
              <a:t>Some of the water that flows from the Gulf of Mexico to the North Atlantic freezes or evaporates, and the salt that remains behind increases the salt concentration of the water.</a:t>
            </a:r>
          </a:p>
          <a:p>
            <a:pPr eaLnBrk="1" hangingPunct="1">
              <a:spcBef>
                <a:spcPts val="2267"/>
              </a:spcBef>
            </a:pPr>
            <a:r>
              <a:rPr lang="en-US" altLang="en-US" sz="2531" dirty="0">
                <a:solidFill>
                  <a:schemeClr val="bg1"/>
                </a:solidFill>
                <a:latin typeface="Book Antiqua" panose="02040602050305030304" pitchFamily="18" charset="0"/>
              </a:rPr>
              <a:t>This cold, salty water is relatively dense, so it sinks to the bottom of the ocean, mixing with deeper ocean waters.  </a:t>
            </a:r>
          </a:p>
          <a:p>
            <a:pPr eaLnBrk="1" hangingPunct="1">
              <a:spcBef>
                <a:spcPts val="2267"/>
              </a:spcBef>
            </a:pPr>
            <a:r>
              <a:rPr lang="en-US" altLang="en-US" sz="2531" dirty="0">
                <a:solidFill>
                  <a:schemeClr val="bg1"/>
                </a:solidFill>
                <a:latin typeface="Book Antiqua" panose="02040602050305030304" pitchFamily="18" charset="0"/>
              </a:rPr>
              <a:t>These two processes create the movement necessary to drive a deep, cold current that slowly moves past Antarctica and northward to the northern Pacific Ocean.  </a:t>
            </a:r>
          </a:p>
        </p:txBody>
      </p:sp>
    </p:spTree>
    <p:extLst>
      <p:ext uri="{BB962C8B-B14F-4D97-AF65-F5344CB8AC3E}">
        <p14:creationId xmlns:p14="http://schemas.microsoft.com/office/powerpoint/2010/main" val="2788803499"/>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1"/>
          <p:cNvSpPr>
            <a:spLocks noChangeArrowheads="1"/>
          </p:cNvSpPr>
          <p:nvPr>
            <p:ph type="title"/>
          </p:nvPr>
        </p:nvSpPr>
        <p:spPr>
          <a:xfrm>
            <a:off x="2416969" y="178594"/>
            <a:ext cx="7375922" cy="839391"/>
          </a:xfrm>
        </p:spPr>
        <p:txBody>
          <a:bodyPr/>
          <a:lstStyle/>
          <a:p>
            <a:pPr eaLnBrk="1" hangingPunct="1"/>
            <a:r>
              <a:rPr lang="en-US" altLang="en-US" sz="3375" b="1">
                <a:latin typeface="Book Antiqua" panose="02040602050305030304" pitchFamily="18" charset="0"/>
              </a:rPr>
              <a:t>Heat Transport</a:t>
            </a:r>
          </a:p>
        </p:txBody>
      </p:sp>
      <p:sp>
        <p:nvSpPr>
          <p:cNvPr id="30722" name="Rectangle 2"/>
          <p:cNvSpPr>
            <a:spLocks noChangeArrowheads="1"/>
          </p:cNvSpPr>
          <p:nvPr>
            <p:ph type="body" idx="1"/>
          </p:nvPr>
        </p:nvSpPr>
        <p:spPr>
          <a:xfrm>
            <a:off x="673768" y="1446610"/>
            <a:ext cx="10840453" cy="4018359"/>
          </a:xfrm>
        </p:spPr>
        <p:txBody>
          <a:bodyPr/>
          <a:lstStyle/>
          <a:p>
            <a:pPr eaLnBrk="1" hangingPunct="1"/>
            <a:r>
              <a:rPr lang="en-US" altLang="en-US" sz="2812">
                <a:solidFill>
                  <a:schemeClr val="bg1"/>
                </a:solidFill>
                <a:latin typeface="Book Antiqua" panose="02040602050305030304" pitchFamily="18" charset="0"/>
              </a:rPr>
              <a:t>Ocean currents can affect the temperature of nearby landmasses.</a:t>
            </a:r>
          </a:p>
          <a:p>
            <a:pPr eaLnBrk="1" hangingPunct="1"/>
            <a:r>
              <a:rPr lang="en-US" altLang="en-US" sz="2812">
                <a:solidFill>
                  <a:schemeClr val="bg1"/>
                </a:solidFill>
                <a:latin typeface="Book Antiqua" panose="02040602050305030304" pitchFamily="18" charset="0"/>
              </a:rPr>
              <a:t>For example, England's average winter temperature is approximately 20 ˚ C (36˚F) warmer than Newfoundland, Canada, which is located at a similar latitude.</a:t>
            </a:r>
            <a:r>
              <a:rPr lang="en-US" altLang="en-US" sz="2812">
                <a:latin typeface="Book Antiqua" panose="02040602050305030304" pitchFamily="18" charset="0"/>
              </a:rPr>
              <a:t>  </a:t>
            </a:r>
          </a:p>
        </p:txBody>
      </p:sp>
    </p:spTree>
    <p:extLst>
      <p:ext uri="{BB962C8B-B14F-4D97-AF65-F5344CB8AC3E}">
        <p14:creationId xmlns:p14="http://schemas.microsoft.com/office/powerpoint/2010/main" val="3720019523"/>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99449"/>
            <a:ext cx="9261245" cy="6971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97563694"/>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1"/>
          <p:cNvSpPr>
            <a:spLocks noChangeArrowheads="1"/>
          </p:cNvSpPr>
          <p:nvPr>
            <p:ph type="title"/>
          </p:nvPr>
        </p:nvSpPr>
        <p:spPr>
          <a:xfrm>
            <a:off x="2416969" y="178594"/>
            <a:ext cx="7322344" cy="1000125"/>
          </a:xfrm>
        </p:spPr>
        <p:txBody>
          <a:bodyPr/>
          <a:lstStyle/>
          <a:p>
            <a:pPr eaLnBrk="1" hangingPunct="1"/>
            <a:r>
              <a:rPr lang="en-US" altLang="en-US" sz="3375" b="1">
                <a:latin typeface="Book Antiqua" panose="02040602050305030304" pitchFamily="18" charset="0"/>
              </a:rPr>
              <a:t>El Nino-Southern Oscillation</a:t>
            </a:r>
            <a:r>
              <a:rPr lang="en-US" altLang="en-US" sz="5414">
                <a:latin typeface="Book Antiqua" panose="02040602050305030304" pitchFamily="18" charset="0"/>
              </a:rPr>
              <a:t> </a:t>
            </a:r>
          </a:p>
        </p:txBody>
      </p:sp>
      <p:sp>
        <p:nvSpPr>
          <p:cNvPr id="32770" name="Rectangle 2"/>
          <p:cNvSpPr>
            <a:spLocks noChangeArrowheads="1"/>
          </p:cNvSpPr>
          <p:nvPr>
            <p:ph type="body" idx="1"/>
          </p:nvPr>
        </p:nvSpPr>
        <p:spPr>
          <a:xfrm>
            <a:off x="289072" y="1178718"/>
            <a:ext cx="5113108" cy="4367839"/>
          </a:xfrm>
        </p:spPr>
        <p:txBody>
          <a:bodyPr/>
          <a:lstStyle/>
          <a:p>
            <a:pPr eaLnBrk="1" hangingPunct="1"/>
            <a:r>
              <a:rPr lang="en-US" altLang="en-US" sz="2812" dirty="0">
                <a:solidFill>
                  <a:schemeClr val="bg1"/>
                </a:solidFill>
                <a:latin typeface="Book Antiqua" panose="02040602050305030304" pitchFamily="18" charset="0"/>
              </a:rPr>
              <a:t>Every 3 to 7 years, the interaction of the Earth's atmosphere and ocean cause surface currents in the tropical Pacific Ocean to reverse direction.</a:t>
            </a:r>
            <a:r>
              <a:rPr lang="en-US" altLang="en-US" dirty="0" smtClean="0">
                <a:solidFill>
                  <a:schemeClr val="bg1"/>
                </a:solidFill>
                <a:latin typeface="Book Antiqua" panose="02040602050305030304" pitchFamily="18" charset="0"/>
              </a:rPr>
              <a:t>  </a:t>
            </a:r>
          </a:p>
        </p:txBody>
      </p:sp>
      <p:pic>
        <p:nvPicPr>
          <p:cNvPr id="32771"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02180" y="1178717"/>
            <a:ext cx="6641027" cy="5422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24256101"/>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1"/>
          <p:cNvSpPr>
            <a:spLocks noChangeArrowheads="1"/>
          </p:cNvSpPr>
          <p:nvPr>
            <p:ph type="title"/>
          </p:nvPr>
        </p:nvSpPr>
        <p:spPr>
          <a:xfrm>
            <a:off x="2416969" y="178594"/>
            <a:ext cx="7375922" cy="1160859"/>
          </a:xfrm>
        </p:spPr>
        <p:txBody>
          <a:bodyPr/>
          <a:lstStyle/>
          <a:p>
            <a:pPr eaLnBrk="1" hangingPunct="1"/>
            <a:r>
              <a:rPr lang="en-US" altLang="en-US" sz="3375" b="1">
                <a:latin typeface="Book Antiqua" panose="02040602050305030304" pitchFamily="18" charset="0"/>
              </a:rPr>
              <a:t>El Nino-Southern Oscillation</a:t>
            </a:r>
            <a:r>
              <a:rPr lang="en-US" altLang="en-US" sz="2531">
                <a:latin typeface="Book Antiqua" panose="02040602050305030304" pitchFamily="18" charset="0"/>
              </a:rPr>
              <a:t> </a:t>
            </a:r>
          </a:p>
        </p:txBody>
      </p:sp>
      <p:sp>
        <p:nvSpPr>
          <p:cNvPr id="33794" name="Rectangle 2"/>
          <p:cNvSpPr>
            <a:spLocks noChangeArrowheads="1"/>
          </p:cNvSpPr>
          <p:nvPr>
            <p:ph type="body" idx="1"/>
          </p:nvPr>
        </p:nvSpPr>
        <p:spPr>
          <a:xfrm>
            <a:off x="986589" y="1750595"/>
            <a:ext cx="10262937" cy="4018359"/>
          </a:xfrm>
        </p:spPr>
        <p:txBody>
          <a:bodyPr/>
          <a:lstStyle/>
          <a:p>
            <a:pPr eaLnBrk="1" hangingPunct="1"/>
            <a:r>
              <a:rPr lang="en-US" altLang="en-US" dirty="0" smtClean="0">
                <a:solidFill>
                  <a:schemeClr val="bg1"/>
                </a:solidFill>
                <a:latin typeface="Book Antiqua" panose="02040602050305030304" pitchFamily="18" charset="0"/>
              </a:rPr>
              <a:t>First, the trade winds near South America weaken.</a:t>
            </a:r>
          </a:p>
          <a:p>
            <a:pPr eaLnBrk="1" hangingPunct="1">
              <a:spcBef>
                <a:spcPts val="2092"/>
              </a:spcBef>
            </a:pPr>
            <a:r>
              <a:rPr lang="en-US" altLang="en-US" dirty="0" smtClean="0">
                <a:solidFill>
                  <a:schemeClr val="bg1"/>
                </a:solidFill>
                <a:latin typeface="Book Antiqua" panose="02040602050305030304" pitchFamily="18" charset="0"/>
              </a:rPr>
              <a:t>This weakening allows warm equatorial water from the western Pacific to move eastward toward the west coast of South America.</a:t>
            </a:r>
          </a:p>
          <a:p>
            <a:pPr eaLnBrk="1" hangingPunct="1">
              <a:spcBef>
                <a:spcPts val="2092"/>
              </a:spcBef>
            </a:pPr>
            <a:r>
              <a:rPr lang="en-US" altLang="en-US" dirty="0" smtClean="0">
                <a:solidFill>
                  <a:schemeClr val="bg1"/>
                </a:solidFill>
                <a:latin typeface="Book Antiqua" panose="02040602050305030304" pitchFamily="18" charset="0"/>
              </a:rPr>
              <a:t>The movement of warm water and air toward South America suppresses upwelling off the coast of Peru and decreases productivity there, reducing fish populations near the coast.  </a:t>
            </a:r>
          </a:p>
          <a:p>
            <a:pPr eaLnBrk="1" hangingPunct="1">
              <a:spcBef>
                <a:spcPts val="2092"/>
              </a:spcBef>
            </a:pPr>
            <a:r>
              <a:rPr lang="en-US" altLang="en-US" dirty="0" smtClean="0">
                <a:solidFill>
                  <a:schemeClr val="bg1"/>
                </a:solidFill>
                <a:latin typeface="Book Antiqua" panose="02040602050305030304" pitchFamily="18" charset="0"/>
              </a:rPr>
              <a:t>These periodic changes in wind and ocean currents are collectively called the EL Nino-Southern Oscillation, or ENSO.</a:t>
            </a:r>
            <a:r>
              <a:rPr lang="en-US" altLang="en-US" dirty="0" smtClean="0">
                <a:latin typeface="Book Antiqua" panose="02040602050305030304" pitchFamily="18" charset="0"/>
              </a:rPr>
              <a:t>  </a:t>
            </a:r>
          </a:p>
        </p:txBody>
      </p:sp>
    </p:spTree>
    <p:extLst>
      <p:ext uri="{BB962C8B-B14F-4D97-AF65-F5344CB8AC3E}">
        <p14:creationId xmlns:p14="http://schemas.microsoft.com/office/powerpoint/2010/main" val="1725390387"/>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1"/>
          <p:cNvSpPr>
            <a:spLocks noChangeArrowheads="1"/>
          </p:cNvSpPr>
          <p:nvPr>
            <p:ph type="title"/>
          </p:nvPr>
        </p:nvSpPr>
        <p:spPr>
          <a:xfrm>
            <a:off x="2416969" y="178594"/>
            <a:ext cx="7322344" cy="892969"/>
          </a:xfrm>
        </p:spPr>
        <p:txBody>
          <a:bodyPr/>
          <a:lstStyle/>
          <a:p>
            <a:pPr eaLnBrk="1" hangingPunct="1"/>
            <a:r>
              <a:rPr lang="en-US" altLang="en-US" sz="3375" b="1">
                <a:latin typeface="Book Antiqua" panose="02040602050305030304" pitchFamily="18" charset="0"/>
              </a:rPr>
              <a:t>Rain Shadows</a:t>
            </a:r>
          </a:p>
        </p:txBody>
      </p:sp>
      <p:pic>
        <p:nvPicPr>
          <p:cNvPr id="34818"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3474" y="814947"/>
            <a:ext cx="9083842" cy="5974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66283499"/>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1"/>
          <p:cNvSpPr>
            <a:spLocks noChangeArrowheads="1"/>
          </p:cNvSpPr>
          <p:nvPr>
            <p:ph type="title"/>
          </p:nvPr>
        </p:nvSpPr>
        <p:spPr>
          <a:xfrm>
            <a:off x="2416969" y="178594"/>
            <a:ext cx="7429500" cy="1000125"/>
          </a:xfrm>
        </p:spPr>
        <p:txBody>
          <a:bodyPr/>
          <a:lstStyle/>
          <a:p>
            <a:pPr eaLnBrk="1" hangingPunct="1"/>
            <a:r>
              <a:rPr lang="en-US" altLang="en-US" sz="3375" b="1">
                <a:latin typeface="Book Antiqua" panose="02040602050305030304" pitchFamily="18" charset="0"/>
              </a:rPr>
              <a:t>Rain Shadows</a:t>
            </a:r>
          </a:p>
        </p:txBody>
      </p:sp>
      <p:sp>
        <p:nvSpPr>
          <p:cNvPr id="35842" name="Rectangle 2"/>
          <p:cNvSpPr>
            <a:spLocks noChangeArrowheads="1"/>
          </p:cNvSpPr>
          <p:nvPr>
            <p:ph type="body" idx="1"/>
          </p:nvPr>
        </p:nvSpPr>
        <p:spPr>
          <a:xfrm>
            <a:off x="108284" y="1660922"/>
            <a:ext cx="11863137" cy="3589734"/>
          </a:xfrm>
        </p:spPr>
        <p:txBody>
          <a:bodyPr/>
          <a:lstStyle/>
          <a:p>
            <a:pPr eaLnBrk="1" hangingPunct="1"/>
            <a:endParaRPr lang="en-US" altLang="en-US" dirty="0" smtClean="0">
              <a:solidFill>
                <a:schemeClr val="bg1"/>
              </a:solidFill>
              <a:latin typeface="Book Antiqua" panose="02040602050305030304" pitchFamily="18" charset="0"/>
            </a:endParaRPr>
          </a:p>
          <a:p>
            <a:pPr eaLnBrk="1" hangingPunct="1">
              <a:spcBef>
                <a:spcPts val="1916"/>
              </a:spcBef>
            </a:pPr>
            <a:r>
              <a:rPr lang="en-US" altLang="en-US" sz="2500" dirty="0">
                <a:solidFill>
                  <a:schemeClr val="bg1"/>
                </a:solidFill>
                <a:latin typeface="Book Antiqua" panose="02040602050305030304" pitchFamily="18" charset="0"/>
              </a:rPr>
              <a:t>When air moving inland from the ocean that contains a large amount of water vapor meets the windward side of a mountain range (the side facing the wind), it rises and begins to experience adiabatic cooling.  </a:t>
            </a:r>
          </a:p>
          <a:p>
            <a:pPr eaLnBrk="1" hangingPunct="1">
              <a:spcBef>
                <a:spcPts val="1916"/>
              </a:spcBef>
            </a:pPr>
            <a:r>
              <a:rPr lang="en-US" altLang="en-US" sz="2500" dirty="0">
                <a:solidFill>
                  <a:schemeClr val="bg1"/>
                </a:solidFill>
                <a:latin typeface="Book Antiqua" panose="02040602050305030304" pitchFamily="18" charset="0"/>
              </a:rPr>
              <a:t>Because water vapor condenses as air cools, clouds form and precipitation falls.</a:t>
            </a:r>
          </a:p>
          <a:p>
            <a:pPr eaLnBrk="1" hangingPunct="1">
              <a:spcBef>
                <a:spcPts val="1916"/>
              </a:spcBef>
            </a:pPr>
            <a:r>
              <a:rPr lang="en-US" altLang="en-US" sz="2500" dirty="0">
                <a:solidFill>
                  <a:schemeClr val="bg1"/>
                </a:solidFill>
                <a:latin typeface="Book Antiqua" panose="02040602050305030304" pitchFamily="18" charset="0"/>
              </a:rPr>
              <a:t>The presence of the mountain range causes large amounts of precipitin to fall on its windward side. </a:t>
            </a:r>
          </a:p>
          <a:p>
            <a:pPr eaLnBrk="1" hangingPunct="1">
              <a:spcBef>
                <a:spcPts val="1916"/>
              </a:spcBef>
            </a:pPr>
            <a:r>
              <a:rPr lang="en-US" altLang="en-US" sz="2500" dirty="0">
                <a:solidFill>
                  <a:schemeClr val="bg1"/>
                </a:solidFill>
                <a:latin typeface="Book Antiqua" panose="02040602050305030304" pitchFamily="18" charset="0"/>
              </a:rPr>
              <a:t>The cold, dry air then travels to the other side of the mountain range (the leeward side), where it descends and experiences higher pressures, which cause adiabatic heating.</a:t>
            </a:r>
          </a:p>
          <a:p>
            <a:pPr eaLnBrk="1" hangingPunct="1">
              <a:spcBef>
                <a:spcPts val="1916"/>
              </a:spcBef>
            </a:pPr>
            <a:r>
              <a:rPr lang="en-US" altLang="en-US" sz="2500" dirty="0" smtClean="0">
                <a:solidFill>
                  <a:schemeClr val="bg1"/>
                </a:solidFill>
                <a:latin typeface="Book Antiqua" panose="02040602050305030304" pitchFamily="18" charset="0"/>
              </a:rPr>
              <a:t>This </a:t>
            </a:r>
            <a:r>
              <a:rPr lang="en-US" altLang="en-US" sz="2500" dirty="0">
                <a:solidFill>
                  <a:schemeClr val="bg1"/>
                </a:solidFill>
                <a:latin typeface="Book Antiqua" panose="02040602050305030304" pitchFamily="18" charset="0"/>
              </a:rPr>
              <a:t>air is now </a:t>
            </a:r>
            <a:r>
              <a:rPr lang="en-US" altLang="en-US" sz="2500" dirty="0" smtClean="0">
                <a:solidFill>
                  <a:schemeClr val="bg1"/>
                </a:solidFill>
                <a:latin typeface="Book Antiqua" panose="02040602050305030304" pitchFamily="18" charset="0"/>
              </a:rPr>
              <a:t>warm </a:t>
            </a:r>
            <a:r>
              <a:rPr lang="en-US" altLang="en-US" sz="2500" dirty="0">
                <a:solidFill>
                  <a:schemeClr val="bg1"/>
                </a:solidFill>
                <a:latin typeface="Book Antiqua" panose="02040602050305030304" pitchFamily="18" charset="0"/>
              </a:rPr>
              <a:t>and dry and </a:t>
            </a:r>
            <a:r>
              <a:rPr lang="en-US" altLang="en-US" sz="2500" dirty="0" smtClean="0">
                <a:solidFill>
                  <a:schemeClr val="bg1"/>
                </a:solidFill>
                <a:latin typeface="Book Antiqua" panose="02040602050305030304" pitchFamily="18" charset="0"/>
              </a:rPr>
              <a:t>causes </a:t>
            </a:r>
            <a:r>
              <a:rPr lang="en-US" altLang="en-US" sz="2500" dirty="0">
                <a:solidFill>
                  <a:schemeClr val="bg1"/>
                </a:solidFill>
                <a:latin typeface="Book Antiqua" panose="02040602050305030304" pitchFamily="18" charset="0"/>
              </a:rPr>
              <a:t>arid conditions on the leeward side forming the region called a rain shadow.</a:t>
            </a:r>
          </a:p>
        </p:txBody>
      </p:sp>
    </p:spTree>
    <p:extLst>
      <p:ext uri="{BB962C8B-B14F-4D97-AF65-F5344CB8AC3E}">
        <p14:creationId xmlns:p14="http://schemas.microsoft.com/office/powerpoint/2010/main" val="3025638100"/>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1"/>
          <p:cNvSpPr>
            <a:spLocks noChangeArrowheads="1"/>
          </p:cNvSpPr>
          <p:nvPr>
            <p:ph type="title"/>
          </p:nvPr>
        </p:nvSpPr>
        <p:spPr>
          <a:xfrm>
            <a:off x="842210" y="178594"/>
            <a:ext cx="10118557" cy="1482328"/>
          </a:xfrm>
        </p:spPr>
        <p:txBody>
          <a:bodyPr/>
          <a:lstStyle/>
          <a:p>
            <a:pPr eaLnBrk="1" hangingPunct="1"/>
            <a:r>
              <a:rPr lang="en-US" altLang="en-US" sz="3375" b="1" dirty="0">
                <a:latin typeface="Book Antiqua" panose="02040602050305030304" pitchFamily="18" charset="0"/>
              </a:rPr>
              <a:t>Variations in Climate Determine the Dominant Plant Growth Forms of Terrestrial Biomes</a:t>
            </a:r>
          </a:p>
        </p:txBody>
      </p:sp>
      <p:sp>
        <p:nvSpPr>
          <p:cNvPr id="36866" name="Rectangle 2"/>
          <p:cNvSpPr>
            <a:spLocks noChangeArrowheads="1"/>
          </p:cNvSpPr>
          <p:nvPr>
            <p:ph type="body" idx="1"/>
          </p:nvPr>
        </p:nvSpPr>
        <p:spPr>
          <a:xfrm>
            <a:off x="842210" y="1475937"/>
            <a:ext cx="10972801" cy="4018359"/>
          </a:xfrm>
        </p:spPr>
        <p:txBody>
          <a:bodyPr/>
          <a:lstStyle/>
          <a:p>
            <a:pPr eaLnBrk="1" hangingPunct="1"/>
            <a:r>
              <a:rPr lang="en-US" altLang="en-US" sz="2812" dirty="0">
                <a:solidFill>
                  <a:schemeClr val="bg1"/>
                </a:solidFill>
                <a:latin typeface="Book Antiqua" panose="02040602050305030304" pitchFamily="18" charset="0"/>
              </a:rPr>
              <a:t>Climate affects the distribution of species around the globe. </a:t>
            </a:r>
          </a:p>
          <a:p>
            <a:pPr eaLnBrk="1" hangingPunct="1">
              <a:spcBef>
                <a:spcPts val="2918"/>
              </a:spcBef>
            </a:pPr>
            <a:r>
              <a:rPr lang="en-US" altLang="en-US" sz="2812" dirty="0">
                <a:solidFill>
                  <a:schemeClr val="bg1"/>
                </a:solidFill>
                <a:latin typeface="Book Antiqua" panose="02040602050305030304" pitchFamily="18" charset="0"/>
              </a:rPr>
              <a:t>Organisms possess distinct growth forms due to adaptations to local temperature and precipitin patterns.  </a:t>
            </a:r>
          </a:p>
          <a:p>
            <a:pPr eaLnBrk="1" hangingPunct="1">
              <a:spcBef>
                <a:spcPts val="2918"/>
              </a:spcBef>
            </a:pPr>
            <a:r>
              <a:rPr lang="en-US" altLang="en-US" sz="2812" dirty="0">
                <a:solidFill>
                  <a:schemeClr val="bg1"/>
                </a:solidFill>
                <a:latin typeface="Book Antiqua" panose="02040602050305030304" pitchFamily="18" charset="0"/>
              </a:rPr>
              <a:t>Biomes- The presence of similar plant growth forms in areas possessing similar temperature and precipitation patterns.</a:t>
            </a:r>
          </a:p>
        </p:txBody>
      </p:sp>
    </p:spTree>
    <p:extLst>
      <p:ext uri="{BB962C8B-B14F-4D97-AF65-F5344CB8AC3E}">
        <p14:creationId xmlns:p14="http://schemas.microsoft.com/office/powerpoint/2010/main" val="1062252669"/>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1"/>
          <p:cNvSpPr>
            <a:spLocks noChangeArrowheads="1"/>
          </p:cNvSpPr>
          <p:nvPr>
            <p:ph type="title"/>
          </p:nvPr>
        </p:nvSpPr>
        <p:spPr>
          <a:xfrm>
            <a:off x="2416969" y="178594"/>
            <a:ext cx="7375922" cy="1482328"/>
          </a:xfrm>
        </p:spPr>
        <p:txBody>
          <a:bodyPr/>
          <a:lstStyle/>
          <a:p>
            <a:pPr eaLnBrk="1" hangingPunct="1"/>
            <a:r>
              <a:rPr lang="en-US" altLang="en-US" sz="3375" b="1">
                <a:latin typeface="Book Antiqua" panose="02040602050305030304" pitchFamily="18" charset="0"/>
              </a:rPr>
              <a:t>Global Processes Determine Weather and Climate</a:t>
            </a:r>
            <a:r>
              <a:rPr lang="en-US" altLang="en-US" sz="2812">
                <a:latin typeface="Book Antiqua" panose="02040602050305030304" pitchFamily="18" charset="0"/>
              </a:rPr>
              <a:t> </a:t>
            </a:r>
          </a:p>
        </p:txBody>
      </p:sp>
      <p:sp>
        <p:nvSpPr>
          <p:cNvPr id="10242" name="Rectangle 2"/>
          <p:cNvSpPr>
            <a:spLocks noChangeArrowheads="1"/>
          </p:cNvSpPr>
          <p:nvPr>
            <p:ph type="body" idx="1"/>
          </p:nvPr>
        </p:nvSpPr>
        <p:spPr>
          <a:xfrm>
            <a:off x="2559844" y="1821656"/>
            <a:ext cx="7358063" cy="4018359"/>
          </a:xfrm>
        </p:spPr>
        <p:txBody>
          <a:bodyPr/>
          <a:lstStyle/>
          <a:p>
            <a:pPr eaLnBrk="1" hangingPunct="1"/>
            <a:r>
              <a:rPr lang="en-US" altLang="en-US" sz="2812">
                <a:solidFill>
                  <a:schemeClr val="bg1"/>
                </a:solidFill>
                <a:latin typeface="Book Antiqua" panose="02040602050305030304" pitchFamily="18" charset="0"/>
              </a:rPr>
              <a:t>Weather- the short term conditions of the atmosphere in a local area.  These include temperature, humidity, clouds, precipitation, wind speed and atmospheric pressure.</a:t>
            </a:r>
          </a:p>
          <a:p>
            <a:pPr eaLnBrk="1" hangingPunct="1"/>
            <a:r>
              <a:rPr lang="en-US" altLang="en-US" sz="2812">
                <a:solidFill>
                  <a:schemeClr val="bg1"/>
                </a:solidFill>
                <a:latin typeface="Book Antiqua" panose="02040602050305030304" pitchFamily="18" charset="0"/>
              </a:rPr>
              <a:t>Climate-  The average weather that occurs in a given region over a long period- typically several decades. </a:t>
            </a:r>
          </a:p>
        </p:txBody>
      </p:sp>
    </p:spTree>
    <p:extLst>
      <p:ext uri="{BB962C8B-B14F-4D97-AF65-F5344CB8AC3E}">
        <p14:creationId xmlns:p14="http://schemas.microsoft.com/office/powerpoint/2010/main" val="514050570"/>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1"/>
          <p:cNvSpPr>
            <a:spLocks noChangeArrowheads="1"/>
          </p:cNvSpPr>
          <p:nvPr>
            <p:ph type="title"/>
          </p:nvPr>
        </p:nvSpPr>
        <p:spPr>
          <a:xfrm>
            <a:off x="2416969" y="178594"/>
            <a:ext cx="7375922" cy="785813"/>
          </a:xfrm>
        </p:spPr>
        <p:txBody>
          <a:bodyPr/>
          <a:lstStyle/>
          <a:p>
            <a:pPr eaLnBrk="1" hangingPunct="1"/>
            <a:r>
              <a:rPr lang="en-US" altLang="en-US" sz="3375" b="1" dirty="0">
                <a:latin typeface="Book Antiqua" panose="02040602050305030304" pitchFamily="18" charset="0"/>
              </a:rPr>
              <a:t>Tundra</a:t>
            </a:r>
          </a:p>
        </p:txBody>
      </p:sp>
      <p:pic>
        <p:nvPicPr>
          <p:cNvPr id="37890"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10126" y="964407"/>
            <a:ext cx="2735833" cy="5659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01477019"/>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1"/>
          <p:cNvSpPr>
            <a:spLocks noChangeArrowheads="1"/>
          </p:cNvSpPr>
          <p:nvPr>
            <p:ph type="title"/>
          </p:nvPr>
        </p:nvSpPr>
        <p:spPr>
          <a:xfrm>
            <a:off x="2416969" y="178594"/>
            <a:ext cx="7322344" cy="946547"/>
          </a:xfrm>
        </p:spPr>
        <p:txBody>
          <a:bodyPr/>
          <a:lstStyle/>
          <a:p>
            <a:pPr eaLnBrk="1" hangingPunct="1"/>
            <a:r>
              <a:rPr lang="en-US" altLang="en-US" sz="3375" b="1">
                <a:latin typeface="Book Antiqua" panose="02040602050305030304" pitchFamily="18" charset="0"/>
              </a:rPr>
              <a:t>Boreal Forest</a:t>
            </a:r>
          </a:p>
        </p:txBody>
      </p:sp>
      <p:pic>
        <p:nvPicPr>
          <p:cNvPr id="38914"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10125" y="1125141"/>
            <a:ext cx="2589609" cy="5337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94645275"/>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1"/>
          <p:cNvSpPr>
            <a:spLocks noChangeArrowheads="1"/>
          </p:cNvSpPr>
          <p:nvPr>
            <p:ph type="title"/>
          </p:nvPr>
        </p:nvSpPr>
        <p:spPr>
          <a:xfrm>
            <a:off x="2416969" y="178594"/>
            <a:ext cx="7590234" cy="1000125"/>
          </a:xfrm>
        </p:spPr>
        <p:txBody>
          <a:bodyPr/>
          <a:lstStyle/>
          <a:p>
            <a:pPr eaLnBrk="1" hangingPunct="1"/>
            <a:r>
              <a:rPr lang="en-US" altLang="en-US" sz="3375" b="1">
                <a:latin typeface="Book Antiqua" panose="02040602050305030304" pitchFamily="18" charset="0"/>
              </a:rPr>
              <a:t>Temperate Rainforest</a:t>
            </a:r>
          </a:p>
        </p:txBody>
      </p:sp>
      <p:pic>
        <p:nvPicPr>
          <p:cNvPr id="39938"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09938" y="1178719"/>
            <a:ext cx="6054328" cy="5295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28537262"/>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1"/>
          <p:cNvSpPr>
            <a:spLocks noChangeArrowheads="1"/>
          </p:cNvSpPr>
          <p:nvPr>
            <p:ph type="title"/>
          </p:nvPr>
        </p:nvSpPr>
        <p:spPr>
          <a:xfrm>
            <a:off x="2416969" y="178594"/>
            <a:ext cx="7375922" cy="1053703"/>
          </a:xfrm>
        </p:spPr>
        <p:txBody>
          <a:bodyPr/>
          <a:lstStyle/>
          <a:p>
            <a:pPr eaLnBrk="1" hangingPunct="1"/>
            <a:r>
              <a:rPr lang="en-US" altLang="en-US" sz="3375" b="1"/>
              <a:t>Temperate Seasonal Forest</a:t>
            </a:r>
          </a:p>
        </p:txBody>
      </p:sp>
      <p:pic>
        <p:nvPicPr>
          <p:cNvPr id="40962"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24250" y="1232297"/>
            <a:ext cx="5518547" cy="4819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3320877"/>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1"/>
          <p:cNvSpPr>
            <a:spLocks noChangeArrowheads="1"/>
          </p:cNvSpPr>
          <p:nvPr>
            <p:ph type="title"/>
          </p:nvPr>
        </p:nvSpPr>
        <p:spPr>
          <a:xfrm>
            <a:off x="2416969" y="178594"/>
            <a:ext cx="7429500" cy="785813"/>
          </a:xfrm>
        </p:spPr>
        <p:txBody>
          <a:bodyPr/>
          <a:lstStyle/>
          <a:p>
            <a:pPr eaLnBrk="1" hangingPunct="1"/>
            <a:r>
              <a:rPr lang="en-US" altLang="en-US" sz="3375" b="1">
                <a:latin typeface="Book Antiqua" panose="02040602050305030304" pitchFamily="18" charset="0"/>
              </a:rPr>
              <a:t>Woodland/Shrubland</a:t>
            </a:r>
          </a:p>
        </p:txBody>
      </p:sp>
      <p:pic>
        <p:nvPicPr>
          <p:cNvPr id="41986"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17281" y="1017985"/>
            <a:ext cx="2745879" cy="5659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13170561"/>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1"/>
          <p:cNvSpPr>
            <a:spLocks noChangeArrowheads="1"/>
          </p:cNvSpPr>
          <p:nvPr>
            <p:ph type="title"/>
          </p:nvPr>
        </p:nvSpPr>
        <p:spPr>
          <a:xfrm>
            <a:off x="2416969" y="178594"/>
            <a:ext cx="7375922" cy="1160859"/>
          </a:xfrm>
        </p:spPr>
        <p:txBody>
          <a:bodyPr/>
          <a:lstStyle/>
          <a:p>
            <a:pPr eaLnBrk="1" hangingPunct="1"/>
            <a:r>
              <a:rPr lang="en-US" altLang="en-US" sz="3375" b="1">
                <a:latin typeface="Book Antiqua" panose="02040602050305030304" pitchFamily="18" charset="0"/>
              </a:rPr>
              <a:t>Temperate Grassland/Cold Desert</a:t>
            </a:r>
          </a:p>
        </p:txBody>
      </p:sp>
      <p:pic>
        <p:nvPicPr>
          <p:cNvPr id="43010"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70860" y="1285876"/>
            <a:ext cx="2498080" cy="5176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91399453"/>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1"/>
          <p:cNvSpPr>
            <a:spLocks noChangeArrowheads="1"/>
          </p:cNvSpPr>
          <p:nvPr>
            <p:ph type="title"/>
          </p:nvPr>
        </p:nvSpPr>
        <p:spPr>
          <a:xfrm>
            <a:off x="2416969" y="178594"/>
            <a:ext cx="7429500" cy="1107281"/>
          </a:xfrm>
        </p:spPr>
        <p:txBody>
          <a:bodyPr/>
          <a:lstStyle/>
          <a:p>
            <a:pPr eaLnBrk="1" hangingPunct="1"/>
            <a:r>
              <a:rPr lang="en-US" altLang="en-US" sz="3375" b="1">
                <a:latin typeface="Book Antiqua" panose="02040602050305030304" pitchFamily="18" charset="0"/>
              </a:rPr>
              <a:t>Tropical Rainforest</a:t>
            </a:r>
          </a:p>
        </p:txBody>
      </p:sp>
      <p:pic>
        <p:nvPicPr>
          <p:cNvPr id="44034"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63703" y="1178719"/>
            <a:ext cx="2585145" cy="5337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76352901"/>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1"/>
          <p:cNvSpPr>
            <a:spLocks noChangeArrowheads="1"/>
          </p:cNvSpPr>
          <p:nvPr>
            <p:ph type="title"/>
          </p:nvPr>
        </p:nvSpPr>
        <p:spPr>
          <a:xfrm>
            <a:off x="2416969" y="178594"/>
            <a:ext cx="7375922" cy="1000125"/>
          </a:xfrm>
        </p:spPr>
        <p:txBody>
          <a:bodyPr/>
          <a:lstStyle/>
          <a:p>
            <a:pPr eaLnBrk="1" hangingPunct="1"/>
            <a:r>
              <a:rPr lang="en-US" altLang="en-US" sz="3375" b="1">
                <a:latin typeface="Book Antiqua" panose="02040602050305030304" pitchFamily="18" charset="0"/>
              </a:rPr>
              <a:t>Tropical Seasonal Forest/Savanna</a:t>
            </a:r>
          </a:p>
        </p:txBody>
      </p:sp>
      <p:pic>
        <p:nvPicPr>
          <p:cNvPr id="45058"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63703" y="1125141"/>
            <a:ext cx="2642072" cy="5464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74541329"/>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1"/>
          <p:cNvSpPr>
            <a:spLocks noChangeArrowheads="1"/>
          </p:cNvSpPr>
          <p:nvPr>
            <p:ph type="title"/>
          </p:nvPr>
        </p:nvSpPr>
        <p:spPr>
          <a:xfrm>
            <a:off x="2416969" y="178594"/>
            <a:ext cx="7429500" cy="839391"/>
          </a:xfrm>
        </p:spPr>
        <p:txBody>
          <a:bodyPr/>
          <a:lstStyle/>
          <a:p>
            <a:pPr eaLnBrk="1" hangingPunct="1"/>
            <a:r>
              <a:rPr lang="en-US" altLang="en-US" sz="3375" b="1">
                <a:latin typeface="Book Antiqua" panose="02040602050305030304" pitchFamily="18" charset="0"/>
              </a:rPr>
              <a:t>Subtropical Desert</a:t>
            </a:r>
          </a:p>
        </p:txBody>
      </p:sp>
      <p:pic>
        <p:nvPicPr>
          <p:cNvPr id="46082"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56547" y="1038077"/>
            <a:ext cx="2730252" cy="56056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02585721"/>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1"/>
          <p:cNvSpPr>
            <a:spLocks noChangeArrowheads="1"/>
          </p:cNvSpPr>
          <p:nvPr>
            <p:ph type="title"/>
          </p:nvPr>
        </p:nvSpPr>
        <p:spPr>
          <a:xfrm>
            <a:off x="854242" y="924551"/>
            <a:ext cx="10226842" cy="4357311"/>
          </a:xfrm>
        </p:spPr>
        <p:txBody>
          <a:bodyPr/>
          <a:lstStyle/>
          <a:p>
            <a:pPr eaLnBrk="1" hangingPunct="1"/>
            <a:r>
              <a:rPr lang="en-US" altLang="en-US" sz="3375" b="1" dirty="0">
                <a:solidFill>
                  <a:schemeClr val="bg1"/>
                </a:solidFill>
                <a:latin typeface="Book Antiqua" panose="02040602050305030304" pitchFamily="18" charset="0"/>
              </a:rPr>
              <a:t>Aquatic Biomes are Categorized by </a:t>
            </a:r>
            <a:r>
              <a:rPr lang="en-US" altLang="en-US" sz="3375" b="1" dirty="0" smtClean="0">
                <a:solidFill>
                  <a:schemeClr val="bg1"/>
                </a:solidFill>
                <a:latin typeface="Book Antiqua" panose="02040602050305030304" pitchFamily="18" charset="0"/>
              </a:rPr>
              <a:t/>
            </a:r>
            <a:br>
              <a:rPr lang="en-US" altLang="en-US" sz="3375" b="1" dirty="0" smtClean="0">
                <a:solidFill>
                  <a:schemeClr val="bg1"/>
                </a:solidFill>
                <a:latin typeface="Book Antiqua" panose="02040602050305030304" pitchFamily="18" charset="0"/>
              </a:rPr>
            </a:br>
            <a:r>
              <a:rPr lang="en-US" altLang="en-US" sz="3375" b="1" dirty="0" smtClean="0">
                <a:solidFill>
                  <a:schemeClr val="bg1"/>
                </a:solidFill>
                <a:latin typeface="Book Antiqua" panose="02040602050305030304" pitchFamily="18" charset="0"/>
              </a:rPr>
              <a:t>Salinity</a:t>
            </a:r>
            <a:r>
              <a:rPr lang="en-US" altLang="en-US" sz="3375" b="1" dirty="0">
                <a:solidFill>
                  <a:schemeClr val="bg1"/>
                </a:solidFill>
                <a:latin typeface="Book Antiqua" panose="02040602050305030304" pitchFamily="18" charset="0"/>
              </a:rPr>
              <a:t>, Depth, and Water Flow</a:t>
            </a:r>
          </a:p>
        </p:txBody>
      </p:sp>
    </p:spTree>
    <p:extLst>
      <p:ext uri="{BB962C8B-B14F-4D97-AF65-F5344CB8AC3E}">
        <p14:creationId xmlns:p14="http://schemas.microsoft.com/office/powerpoint/2010/main" val="167196381"/>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1"/>
          <p:cNvSpPr>
            <a:spLocks noChangeArrowheads="1"/>
          </p:cNvSpPr>
          <p:nvPr>
            <p:ph type="title"/>
          </p:nvPr>
        </p:nvSpPr>
        <p:spPr>
          <a:xfrm>
            <a:off x="2667000" y="267891"/>
            <a:ext cx="7108031" cy="1160859"/>
          </a:xfrm>
        </p:spPr>
        <p:txBody>
          <a:bodyPr/>
          <a:lstStyle/>
          <a:p>
            <a:pPr eaLnBrk="1" hangingPunct="1"/>
            <a:r>
              <a:rPr lang="en-US" altLang="en-US" sz="3375" b="1">
                <a:latin typeface="Book Antiqua" panose="02040602050305030304" pitchFamily="18" charset="0"/>
              </a:rPr>
              <a:t>Earth's Atmosphere</a:t>
            </a:r>
          </a:p>
        </p:txBody>
      </p:sp>
      <p:sp>
        <p:nvSpPr>
          <p:cNvPr id="11266" name="Rectangle 2"/>
          <p:cNvSpPr>
            <a:spLocks noChangeArrowheads="1"/>
          </p:cNvSpPr>
          <p:nvPr>
            <p:ph type="body" idx="1"/>
          </p:nvPr>
        </p:nvSpPr>
        <p:spPr>
          <a:xfrm>
            <a:off x="2667000" y="1714500"/>
            <a:ext cx="7233047" cy="3482578"/>
          </a:xfrm>
        </p:spPr>
        <p:txBody>
          <a:bodyPr/>
          <a:lstStyle/>
          <a:p>
            <a:pPr eaLnBrk="1" hangingPunct="1"/>
            <a:r>
              <a:rPr lang="en-US" altLang="en-US" sz="2812">
                <a:solidFill>
                  <a:schemeClr val="bg1"/>
                </a:solidFill>
                <a:latin typeface="Book Antiqua" panose="02040602050305030304" pitchFamily="18" charset="0"/>
              </a:rPr>
              <a:t>Troposphere- the layer closest to Earth's surface extending roughly 16 km (10 miles) above Earth.</a:t>
            </a:r>
          </a:p>
          <a:p>
            <a:pPr eaLnBrk="1" hangingPunct="1"/>
            <a:r>
              <a:rPr lang="en-US" altLang="en-US" sz="2812">
                <a:solidFill>
                  <a:schemeClr val="bg1"/>
                </a:solidFill>
                <a:latin typeface="Book Antiqua" panose="02040602050305030304" pitchFamily="18" charset="0"/>
              </a:rPr>
              <a:t>Stratosphere- above the troposphere, this extends from roughly 16 to 50 km (10-31 miles).</a:t>
            </a:r>
            <a:r>
              <a:rPr lang="en-US" altLang="en-US" sz="2812">
                <a:latin typeface="Book Antiqua" panose="02040602050305030304" pitchFamily="18" charset="0"/>
              </a:rPr>
              <a:t>  </a:t>
            </a:r>
          </a:p>
        </p:txBody>
      </p:sp>
    </p:spTree>
    <p:extLst>
      <p:ext uri="{BB962C8B-B14F-4D97-AF65-F5344CB8AC3E}">
        <p14:creationId xmlns:p14="http://schemas.microsoft.com/office/powerpoint/2010/main" val="3130939176"/>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1"/>
          <p:cNvSpPr>
            <a:spLocks noChangeArrowheads="1"/>
          </p:cNvSpPr>
          <p:nvPr>
            <p:ph type="title"/>
          </p:nvPr>
        </p:nvSpPr>
        <p:spPr>
          <a:xfrm>
            <a:off x="2394644" y="-99343"/>
            <a:ext cx="7237512" cy="1331640"/>
          </a:xfrm>
        </p:spPr>
        <p:txBody>
          <a:bodyPr/>
          <a:lstStyle/>
          <a:p>
            <a:pPr eaLnBrk="1" hangingPunct="1"/>
            <a:r>
              <a:rPr lang="en-US" altLang="en-US" sz="3375" b="1">
                <a:latin typeface="Book Antiqua" panose="02040602050305030304" pitchFamily="18" charset="0"/>
              </a:rPr>
              <a:t>Streams and Rivers</a:t>
            </a:r>
          </a:p>
        </p:txBody>
      </p:sp>
      <p:sp>
        <p:nvSpPr>
          <p:cNvPr id="48130" name="Rectangle 2"/>
          <p:cNvSpPr>
            <a:spLocks noChangeArrowheads="1"/>
          </p:cNvSpPr>
          <p:nvPr>
            <p:ph type="body" idx="1"/>
          </p:nvPr>
        </p:nvSpPr>
        <p:spPr>
          <a:xfrm>
            <a:off x="761616" y="843903"/>
            <a:ext cx="5193751" cy="5388455"/>
          </a:xfrm>
        </p:spPr>
        <p:txBody>
          <a:bodyPr/>
          <a:lstStyle/>
          <a:p>
            <a:pPr eaLnBrk="1" hangingPunct="1"/>
            <a:r>
              <a:rPr lang="en-US" altLang="en-US" sz="2812" dirty="0">
                <a:solidFill>
                  <a:schemeClr val="bg1"/>
                </a:solidFill>
                <a:latin typeface="Book Antiqua" panose="02040602050305030304" pitchFamily="18" charset="0"/>
              </a:rPr>
              <a:t>Flowing fresh water that may originate from underground springs or as runoff from rain or melting snow.</a:t>
            </a:r>
          </a:p>
          <a:p>
            <a:pPr eaLnBrk="1" hangingPunct="1">
              <a:spcBef>
                <a:spcPts val="2918"/>
              </a:spcBef>
            </a:pPr>
            <a:r>
              <a:rPr lang="en-US" altLang="en-US" sz="2812" dirty="0">
                <a:solidFill>
                  <a:schemeClr val="bg1"/>
                </a:solidFill>
                <a:latin typeface="Book Antiqua" panose="02040602050305030304" pitchFamily="18" charset="0"/>
              </a:rPr>
              <a:t>Streams are typically narrow and carry relatively small amounts of water where rivers are usually wider and carry larger amounts of water.</a:t>
            </a:r>
          </a:p>
        </p:txBody>
      </p:sp>
      <p:pic>
        <p:nvPicPr>
          <p:cNvPr id="2" name="Picture 1"/>
          <p:cNvPicPr>
            <a:picLocks noChangeAspect="1"/>
          </p:cNvPicPr>
          <p:nvPr/>
        </p:nvPicPr>
        <p:blipFill>
          <a:blip r:embed="rId2"/>
          <a:stretch>
            <a:fillRect/>
          </a:stretch>
        </p:blipFill>
        <p:spPr>
          <a:xfrm>
            <a:off x="5955367" y="1479790"/>
            <a:ext cx="6236633" cy="4505074"/>
          </a:xfrm>
          <a:prstGeom prst="rect">
            <a:avLst/>
          </a:prstGeom>
        </p:spPr>
      </p:pic>
    </p:spTree>
    <p:extLst>
      <p:ext uri="{BB962C8B-B14F-4D97-AF65-F5344CB8AC3E}">
        <p14:creationId xmlns:p14="http://schemas.microsoft.com/office/powerpoint/2010/main" val="225547740"/>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1"/>
          <p:cNvSpPr>
            <a:spLocks noChangeArrowheads="1"/>
          </p:cNvSpPr>
          <p:nvPr>
            <p:ph type="title"/>
          </p:nvPr>
        </p:nvSpPr>
        <p:spPr>
          <a:xfrm>
            <a:off x="2541984" y="154531"/>
            <a:ext cx="7375922" cy="1053703"/>
          </a:xfrm>
        </p:spPr>
        <p:txBody>
          <a:bodyPr/>
          <a:lstStyle/>
          <a:p>
            <a:pPr eaLnBrk="1" hangingPunct="1"/>
            <a:r>
              <a:rPr lang="en-US" altLang="en-US" sz="3375" b="1">
                <a:latin typeface="Book Antiqua" panose="02040602050305030304" pitchFamily="18" charset="0"/>
              </a:rPr>
              <a:t>Lakes and Ponds</a:t>
            </a:r>
          </a:p>
        </p:txBody>
      </p:sp>
      <p:sp>
        <p:nvSpPr>
          <p:cNvPr id="50178" name="Rectangle 2"/>
          <p:cNvSpPr>
            <a:spLocks noChangeArrowheads="1"/>
          </p:cNvSpPr>
          <p:nvPr>
            <p:ph type="body" idx="1"/>
          </p:nvPr>
        </p:nvSpPr>
        <p:spPr>
          <a:xfrm>
            <a:off x="273844" y="1393031"/>
            <a:ext cx="5116303" cy="4971674"/>
          </a:xfrm>
        </p:spPr>
        <p:txBody>
          <a:bodyPr/>
          <a:lstStyle/>
          <a:p>
            <a:pPr eaLnBrk="1" hangingPunct="1"/>
            <a:r>
              <a:rPr lang="en-US" altLang="en-US" sz="2812" dirty="0">
                <a:solidFill>
                  <a:schemeClr val="bg1"/>
                </a:solidFill>
                <a:latin typeface="Book Antiqua" panose="02040602050305030304" pitchFamily="18" charset="0"/>
              </a:rPr>
              <a:t>Standing water that some of which is too deep to support emergent vegetation.  </a:t>
            </a:r>
          </a:p>
          <a:p>
            <a:pPr eaLnBrk="1" hangingPunct="1"/>
            <a:r>
              <a:rPr lang="en-US" altLang="en-US" sz="2812" dirty="0">
                <a:solidFill>
                  <a:schemeClr val="bg1"/>
                </a:solidFill>
                <a:latin typeface="Book Antiqua" panose="02040602050305030304" pitchFamily="18" charset="0"/>
              </a:rPr>
              <a:t>Lakes are larger than ponds but there is no clear point at which a pond is considered large enough to be called a lake.</a:t>
            </a:r>
          </a:p>
        </p:txBody>
      </p:sp>
      <p:pic>
        <p:nvPicPr>
          <p:cNvPr id="4"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37909" y="1049914"/>
            <a:ext cx="5801164" cy="5933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58326896"/>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1"/>
          <p:cNvSpPr>
            <a:spLocks noChangeArrowheads="1"/>
          </p:cNvSpPr>
          <p:nvPr>
            <p:ph type="title"/>
          </p:nvPr>
        </p:nvSpPr>
        <p:spPr>
          <a:xfrm>
            <a:off x="2416969" y="178594"/>
            <a:ext cx="7536656" cy="1000125"/>
          </a:xfrm>
        </p:spPr>
        <p:txBody>
          <a:bodyPr/>
          <a:lstStyle/>
          <a:p>
            <a:pPr eaLnBrk="1" hangingPunct="1"/>
            <a:r>
              <a:rPr lang="en-US" altLang="en-US" sz="3375" b="1">
                <a:latin typeface="Book Antiqua" panose="02040602050305030304" pitchFamily="18" charset="0"/>
              </a:rPr>
              <a:t>Lakes and Ponds</a:t>
            </a:r>
          </a:p>
        </p:txBody>
      </p:sp>
      <p:sp>
        <p:nvSpPr>
          <p:cNvPr id="52226" name="Rectangle 2"/>
          <p:cNvSpPr>
            <a:spLocks noChangeArrowheads="1"/>
          </p:cNvSpPr>
          <p:nvPr>
            <p:ph type="body" idx="1"/>
          </p:nvPr>
        </p:nvSpPr>
        <p:spPr>
          <a:xfrm>
            <a:off x="1970485" y="750094"/>
            <a:ext cx="8439671" cy="5497339"/>
          </a:xfrm>
        </p:spPr>
        <p:txBody>
          <a:bodyPr/>
          <a:lstStyle/>
          <a:p>
            <a:pPr eaLnBrk="1" hangingPunct="1"/>
            <a:endParaRPr lang="en-US" altLang="en-US" sz="2531">
              <a:latin typeface="Book Antiqua" panose="02040602050305030304" pitchFamily="18" charset="0"/>
            </a:endParaRPr>
          </a:p>
          <a:p>
            <a:pPr eaLnBrk="1" hangingPunct="1">
              <a:spcBef>
                <a:spcPts val="2716"/>
              </a:spcBef>
            </a:pPr>
            <a:r>
              <a:rPr lang="en-US" altLang="en-US" sz="2531">
                <a:solidFill>
                  <a:schemeClr val="bg1"/>
                </a:solidFill>
                <a:latin typeface="Book Antiqua" panose="02040602050305030304" pitchFamily="18" charset="0"/>
              </a:rPr>
              <a:t>Littoral zone- the shallow area of soil and water near the shore where algae and emergent plants grow.</a:t>
            </a:r>
          </a:p>
          <a:p>
            <a:pPr eaLnBrk="1" hangingPunct="1">
              <a:spcBef>
                <a:spcPts val="2716"/>
              </a:spcBef>
            </a:pPr>
            <a:r>
              <a:rPr lang="en-US" altLang="en-US" sz="2531">
                <a:solidFill>
                  <a:schemeClr val="bg1"/>
                </a:solidFill>
                <a:latin typeface="Book Antiqua" panose="02040602050305030304" pitchFamily="18" charset="0"/>
              </a:rPr>
              <a:t>Limnetic zone- open water, where rooted plants can no longer survive.  Phytoplankton are the only photosynthetic organisms.  This zone extends to as deep as sunlight can penetrate.</a:t>
            </a:r>
          </a:p>
          <a:p>
            <a:pPr eaLnBrk="1" hangingPunct="1">
              <a:spcBef>
                <a:spcPts val="2716"/>
              </a:spcBef>
            </a:pPr>
            <a:r>
              <a:rPr lang="en-US" altLang="en-US" sz="2531">
                <a:solidFill>
                  <a:schemeClr val="bg1"/>
                </a:solidFill>
                <a:latin typeface="Book Antiqua" panose="02040602050305030304" pitchFamily="18" charset="0"/>
              </a:rPr>
              <a:t>Profundal zone- the zone where sunlight cannot penetrate and therefore producers cannot survive.  </a:t>
            </a:r>
          </a:p>
          <a:p>
            <a:pPr eaLnBrk="1" hangingPunct="1">
              <a:spcBef>
                <a:spcPts val="2716"/>
              </a:spcBef>
            </a:pPr>
            <a:r>
              <a:rPr lang="en-US" altLang="en-US" sz="2531">
                <a:solidFill>
                  <a:schemeClr val="bg1"/>
                </a:solidFill>
                <a:latin typeface="Book Antiqua" panose="02040602050305030304" pitchFamily="18" charset="0"/>
              </a:rPr>
              <a:t>Benthic zone-  the muddy bottom of a lake or bond beneath the limnetic and profundal zone.</a:t>
            </a:r>
          </a:p>
        </p:txBody>
      </p:sp>
    </p:spTree>
    <p:extLst>
      <p:ext uri="{BB962C8B-B14F-4D97-AF65-F5344CB8AC3E}">
        <p14:creationId xmlns:p14="http://schemas.microsoft.com/office/powerpoint/2010/main" val="3744807734"/>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3"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704" y="589359"/>
            <a:ext cx="3378771" cy="5604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4"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42835" y="75753"/>
            <a:ext cx="4259461" cy="3080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5" name="Picture 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16046" y="3391607"/>
            <a:ext cx="4286250" cy="3097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3673642" y="753273"/>
            <a:ext cx="3509211" cy="5203989"/>
          </a:xfrm>
          <a:prstGeom prst="rect">
            <a:avLst/>
          </a:prstGeom>
        </p:spPr>
        <p:txBody>
          <a:bodyPr wrap="square">
            <a:spAutoFit/>
          </a:bodyPr>
          <a:lstStyle/>
          <a:p>
            <a:r>
              <a:rPr lang="en-US" altLang="en-US" sz="2800" dirty="0" smtClean="0">
                <a:solidFill>
                  <a:schemeClr val="bg1"/>
                </a:solidFill>
                <a:latin typeface="Book Antiqua" panose="02040602050305030304" pitchFamily="18" charset="0"/>
              </a:rPr>
              <a:t>Aquatic biomes that are submerged or saturated by water for at least part of each year, but shallow enough to support emergent vegetation.  </a:t>
            </a:r>
          </a:p>
          <a:p>
            <a:pPr>
              <a:spcBef>
                <a:spcPts val="2918"/>
              </a:spcBef>
            </a:pPr>
            <a:r>
              <a:rPr lang="en-US" altLang="en-US" sz="2800" dirty="0" smtClean="0">
                <a:solidFill>
                  <a:schemeClr val="bg1"/>
                </a:solidFill>
                <a:latin typeface="Book Antiqua" panose="02040602050305030304" pitchFamily="18" charset="0"/>
              </a:rPr>
              <a:t>These include swamps, marshes, and bogs.</a:t>
            </a:r>
            <a:endParaRPr lang="en-US" altLang="en-US" sz="2800" dirty="0">
              <a:solidFill>
                <a:schemeClr val="bg1"/>
              </a:solidFill>
              <a:latin typeface="Book Antiqua" panose="02040602050305030304" pitchFamily="18" charset="0"/>
            </a:endParaRPr>
          </a:p>
        </p:txBody>
      </p:sp>
      <p:sp>
        <p:nvSpPr>
          <p:cNvPr id="6" name="Rectangle 1"/>
          <p:cNvSpPr>
            <a:spLocks noChangeArrowheads="1"/>
          </p:cNvSpPr>
          <p:nvPr>
            <p:ph type="title"/>
          </p:nvPr>
        </p:nvSpPr>
        <p:spPr>
          <a:xfrm>
            <a:off x="1954300" y="-159359"/>
            <a:ext cx="7375922" cy="1107281"/>
          </a:xfrm>
        </p:spPr>
        <p:txBody>
          <a:bodyPr/>
          <a:lstStyle/>
          <a:p>
            <a:pPr eaLnBrk="1" hangingPunct="1"/>
            <a:r>
              <a:rPr lang="en-US" altLang="en-US" sz="3375" b="1" dirty="0">
                <a:latin typeface="Book Antiqua" panose="02040602050305030304" pitchFamily="18" charset="0"/>
              </a:rPr>
              <a:t>Freshwater Wetlands</a:t>
            </a:r>
          </a:p>
        </p:txBody>
      </p:sp>
    </p:spTree>
    <p:extLst>
      <p:ext uri="{BB962C8B-B14F-4D97-AF65-F5344CB8AC3E}">
        <p14:creationId xmlns:p14="http://schemas.microsoft.com/office/powerpoint/2010/main" val="232068893"/>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1"/>
          <p:cNvSpPr>
            <a:spLocks noChangeArrowheads="1"/>
          </p:cNvSpPr>
          <p:nvPr>
            <p:ph type="title"/>
          </p:nvPr>
        </p:nvSpPr>
        <p:spPr>
          <a:xfrm>
            <a:off x="2416969" y="178594"/>
            <a:ext cx="7375922" cy="785813"/>
          </a:xfrm>
        </p:spPr>
        <p:txBody>
          <a:bodyPr/>
          <a:lstStyle/>
          <a:p>
            <a:pPr eaLnBrk="1" hangingPunct="1"/>
            <a:r>
              <a:rPr lang="en-US" altLang="en-US" sz="3375" b="1">
                <a:latin typeface="Book Antiqua" panose="02040602050305030304" pitchFamily="18" charset="0"/>
              </a:rPr>
              <a:t>Salt Marshes</a:t>
            </a:r>
          </a:p>
        </p:txBody>
      </p:sp>
      <p:sp>
        <p:nvSpPr>
          <p:cNvPr id="55298" name="Rectangle 2"/>
          <p:cNvSpPr>
            <a:spLocks noChangeArrowheads="1"/>
          </p:cNvSpPr>
          <p:nvPr>
            <p:ph type="body" idx="1"/>
          </p:nvPr>
        </p:nvSpPr>
        <p:spPr>
          <a:xfrm>
            <a:off x="2131219" y="696516"/>
            <a:ext cx="7447359" cy="3482578"/>
          </a:xfrm>
        </p:spPr>
        <p:txBody>
          <a:bodyPr/>
          <a:lstStyle/>
          <a:p>
            <a:pPr eaLnBrk="1" hangingPunct="1"/>
            <a:r>
              <a:rPr lang="en-US" altLang="en-US" sz="2812">
                <a:solidFill>
                  <a:schemeClr val="bg1"/>
                </a:solidFill>
                <a:latin typeface="Book Antiqua" panose="02040602050305030304" pitchFamily="18" charset="0"/>
              </a:rPr>
              <a:t>Found along the coast in temperate climates and contain non woody emergent vegetation. </a:t>
            </a:r>
          </a:p>
          <a:p>
            <a:pPr eaLnBrk="1" hangingPunct="1"/>
            <a:r>
              <a:rPr lang="en-US" altLang="en-US" sz="2812">
                <a:solidFill>
                  <a:schemeClr val="bg1"/>
                </a:solidFill>
                <a:latin typeface="Book Antiqua" panose="02040602050305030304" pitchFamily="18" charset="0"/>
              </a:rPr>
              <a:t>The salt marsh is one of the most productive biomes in the world.</a:t>
            </a:r>
          </a:p>
        </p:txBody>
      </p:sp>
      <p:pic>
        <p:nvPicPr>
          <p:cNvPr id="55299" name="Picture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35266" y="3375422"/>
            <a:ext cx="4464844" cy="3235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61857035"/>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1"/>
          <p:cNvSpPr>
            <a:spLocks noChangeArrowheads="1"/>
          </p:cNvSpPr>
          <p:nvPr>
            <p:ph type="title"/>
          </p:nvPr>
        </p:nvSpPr>
        <p:spPr>
          <a:xfrm>
            <a:off x="1190625" y="178594"/>
            <a:ext cx="9810750" cy="928311"/>
          </a:xfrm>
        </p:spPr>
        <p:txBody>
          <a:bodyPr/>
          <a:lstStyle/>
          <a:p>
            <a:pPr eaLnBrk="1" hangingPunct="1"/>
            <a:r>
              <a:rPr lang="en-US" altLang="en-US" sz="3375" b="1" dirty="0">
                <a:latin typeface="Book Antiqua" panose="02040602050305030304" pitchFamily="18" charset="0"/>
              </a:rPr>
              <a:t>Mangrove Swamps</a:t>
            </a:r>
          </a:p>
        </p:txBody>
      </p:sp>
      <p:sp>
        <p:nvSpPr>
          <p:cNvPr id="56322" name="Rectangle 2"/>
          <p:cNvSpPr>
            <a:spLocks noChangeArrowheads="1"/>
          </p:cNvSpPr>
          <p:nvPr>
            <p:ph type="body" idx="1"/>
          </p:nvPr>
        </p:nvSpPr>
        <p:spPr>
          <a:xfrm>
            <a:off x="0" y="1790083"/>
            <a:ext cx="4248566" cy="4018359"/>
          </a:xfrm>
        </p:spPr>
        <p:txBody>
          <a:bodyPr/>
          <a:lstStyle/>
          <a:p>
            <a:pPr eaLnBrk="1" hangingPunct="1"/>
            <a:r>
              <a:rPr lang="en-US" altLang="en-US" sz="2812" dirty="0">
                <a:solidFill>
                  <a:schemeClr val="bg1"/>
                </a:solidFill>
                <a:latin typeface="Book Antiqua" panose="02040602050305030304" pitchFamily="18" charset="0"/>
              </a:rPr>
              <a:t>Found along tropical and subtropical coasts and contain trees whose roots are submerged in water.</a:t>
            </a:r>
          </a:p>
          <a:p>
            <a:pPr eaLnBrk="1" hangingPunct="1"/>
            <a:r>
              <a:rPr lang="en-US" altLang="en-US" sz="2812" dirty="0">
                <a:solidFill>
                  <a:schemeClr val="bg1"/>
                </a:solidFill>
                <a:latin typeface="Book Antiqua" panose="02040602050305030304" pitchFamily="18" charset="0"/>
              </a:rPr>
              <a:t>Mangrove trees are salt tolerant and help protect the coastlines from erosion and storm damage.</a:t>
            </a:r>
          </a:p>
        </p:txBody>
      </p:sp>
      <p:pic>
        <p:nvPicPr>
          <p:cNvPr id="2" name="Picture 1"/>
          <p:cNvPicPr>
            <a:picLocks noChangeAspect="1"/>
          </p:cNvPicPr>
          <p:nvPr/>
        </p:nvPicPr>
        <p:blipFill>
          <a:blip r:embed="rId2"/>
          <a:stretch>
            <a:fillRect/>
          </a:stretch>
        </p:blipFill>
        <p:spPr>
          <a:xfrm>
            <a:off x="4638401" y="1106905"/>
            <a:ext cx="7553599" cy="5480779"/>
          </a:xfrm>
          <a:prstGeom prst="rect">
            <a:avLst/>
          </a:prstGeom>
        </p:spPr>
      </p:pic>
    </p:spTree>
    <p:extLst>
      <p:ext uri="{BB962C8B-B14F-4D97-AF65-F5344CB8AC3E}">
        <p14:creationId xmlns:p14="http://schemas.microsoft.com/office/powerpoint/2010/main" val="458335311"/>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1"/>
          <p:cNvSpPr>
            <a:spLocks noChangeArrowheads="1"/>
          </p:cNvSpPr>
          <p:nvPr>
            <p:ph type="title"/>
          </p:nvPr>
        </p:nvSpPr>
        <p:spPr>
          <a:xfrm>
            <a:off x="2416969" y="178594"/>
            <a:ext cx="7375922" cy="1107281"/>
          </a:xfrm>
        </p:spPr>
        <p:txBody>
          <a:bodyPr/>
          <a:lstStyle/>
          <a:p>
            <a:pPr eaLnBrk="1" hangingPunct="1"/>
            <a:r>
              <a:rPr lang="en-US" altLang="en-US" sz="3375" b="1">
                <a:latin typeface="Book Antiqua" panose="02040602050305030304" pitchFamily="18" charset="0"/>
              </a:rPr>
              <a:t>The Open Ocean</a:t>
            </a:r>
          </a:p>
        </p:txBody>
      </p:sp>
      <p:sp>
        <p:nvSpPr>
          <p:cNvPr id="62466" name="Rectangle 2"/>
          <p:cNvSpPr>
            <a:spLocks noChangeArrowheads="1"/>
          </p:cNvSpPr>
          <p:nvPr>
            <p:ph type="body" idx="1"/>
          </p:nvPr>
        </p:nvSpPr>
        <p:spPr>
          <a:xfrm>
            <a:off x="950495" y="1070811"/>
            <a:ext cx="10050880" cy="5366083"/>
          </a:xfrm>
        </p:spPr>
        <p:txBody>
          <a:bodyPr/>
          <a:lstStyle/>
          <a:p>
            <a:pPr eaLnBrk="1" hangingPunct="1"/>
            <a:r>
              <a:rPr lang="en-US" altLang="en-US" sz="2531" dirty="0">
                <a:solidFill>
                  <a:schemeClr val="bg1"/>
                </a:solidFill>
                <a:latin typeface="Book Antiqua" panose="02040602050305030304" pitchFamily="18" charset="0"/>
              </a:rPr>
              <a:t>The depth that light can penetrate in the open ocean is dependent on the amount of sediment and algae suspended in the water.</a:t>
            </a:r>
          </a:p>
          <a:p>
            <a:pPr eaLnBrk="1" hangingPunct="1">
              <a:spcBef>
                <a:spcPts val="2267"/>
              </a:spcBef>
            </a:pPr>
            <a:r>
              <a:rPr lang="en-US" altLang="en-US" sz="2531" dirty="0">
                <a:solidFill>
                  <a:schemeClr val="bg1"/>
                </a:solidFill>
                <a:latin typeface="Book Antiqua" panose="02040602050305030304" pitchFamily="18" charset="0"/>
              </a:rPr>
              <a:t>Photic zone- the zone that receives enough light to allow photosynthesis to occur.</a:t>
            </a:r>
          </a:p>
          <a:p>
            <a:pPr eaLnBrk="1" hangingPunct="1">
              <a:spcBef>
                <a:spcPts val="2267"/>
              </a:spcBef>
            </a:pPr>
            <a:r>
              <a:rPr lang="en-US" altLang="en-US" sz="2531" dirty="0">
                <a:solidFill>
                  <a:schemeClr val="bg1"/>
                </a:solidFill>
                <a:latin typeface="Book Antiqua" panose="02040602050305030304" pitchFamily="18" charset="0"/>
              </a:rPr>
              <a:t>Aphotic zone- the deeper water that lacks sufficient light for photosynthesis.</a:t>
            </a:r>
          </a:p>
          <a:p>
            <a:pPr eaLnBrk="1" hangingPunct="1">
              <a:spcBef>
                <a:spcPts val="2267"/>
              </a:spcBef>
            </a:pPr>
            <a:r>
              <a:rPr lang="en-US" altLang="en-US" sz="2531" dirty="0">
                <a:solidFill>
                  <a:schemeClr val="bg1"/>
                </a:solidFill>
                <a:latin typeface="Book Antiqua" panose="02040602050305030304" pitchFamily="18" charset="0"/>
              </a:rPr>
              <a:t>Chemosynthesis- The process that occurs in the aphotic zone when some species of bacteria use methane and hydrogen sulfide to generate energy.</a:t>
            </a:r>
          </a:p>
        </p:txBody>
      </p:sp>
    </p:spTree>
    <p:extLst>
      <p:ext uri="{BB962C8B-B14F-4D97-AF65-F5344CB8AC3E}">
        <p14:creationId xmlns:p14="http://schemas.microsoft.com/office/powerpoint/2010/main" val="3288421241"/>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640944" y="335005"/>
            <a:ext cx="10512329" cy="6193885"/>
          </a:xfrm>
          <a:prstGeom prst="rect">
            <a:avLst/>
          </a:prstGeom>
        </p:spPr>
      </p:pic>
    </p:spTree>
    <p:extLst>
      <p:ext uri="{BB962C8B-B14F-4D97-AF65-F5344CB8AC3E}">
        <p14:creationId xmlns:p14="http://schemas.microsoft.com/office/powerpoint/2010/main" val="679245342"/>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671011" y="1182379"/>
            <a:ext cx="6034839" cy="4502918"/>
          </a:xfrm>
          <a:prstGeom prst="rect">
            <a:avLst/>
          </a:prstGeom>
        </p:spPr>
      </p:pic>
    </p:spTree>
    <p:extLst>
      <p:ext uri="{BB962C8B-B14F-4D97-AF65-F5344CB8AC3E}">
        <p14:creationId xmlns:p14="http://schemas.microsoft.com/office/powerpoint/2010/main" val="572414251"/>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1"/>
          <p:cNvSpPr>
            <a:spLocks noChangeArrowheads="1"/>
          </p:cNvSpPr>
          <p:nvPr>
            <p:ph type="title"/>
          </p:nvPr>
        </p:nvSpPr>
        <p:spPr>
          <a:xfrm>
            <a:off x="2416969" y="178594"/>
            <a:ext cx="7268766" cy="639553"/>
          </a:xfrm>
        </p:spPr>
        <p:txBody>
          <a:bodyPr/>
          <a:lstStyle/>
          <a:p>
            <a:pPr eaLnBrk="1" hangingPunct="1"/>
            <a:r>
              <a:rPr lang="en-US" altLang="en-US" sz="3375" b="1" dirty="0">
                <a:latin typeface="Book Antiqua" panose="02040602050305030304" pitchFamily="18" charset="0"/>
              </a:rPr>
              <a:t>Intertidal Zone</a:t>
            </a:r>
          </a:p>
        </p:txBody>
      </p:sp>
      <p:sp>
        <p:nvSpPr>
          <p:cNvPr id="58370" name="Rectangle 2"/>
          <p:cNvSpPr>
            <a:spLocks noChangeArrowheads="1"/>
          </p:cNvSpPr>
          <p:nvPr>
            <p:ph type="body" idx="1"/>
          </p:nvPr>
        </p:nvSpPr>
        <p:spPr>
          <a:xfrm>
            <a:off x="7565785" y="1393032"/>
            <a:ext cx="4416101" cy="4018359"/>
          </a:xfrm>
        </p:spPr>
        <p:txBody>
          <a:bodyPr/>
          <a:lstStyle/>
          <a:p>
            <a:pPr eaLnBrk="1" hangingPunct="1"/>
            <a:r>
              <a:rPr lang="en-US" altLang="en-US" sz="2812" dirty="0">
                <a:solidFill>
                  <a:schemeClr val="bg1"/>
                </a:solidFill>
                <a:latin typeface="Book Antiqua" panose="02040602050305030304" pitchFamily="18" charset="0"/>
              </a:rPr>
              <a:t>Narrow band of coastline that exists between the levels of high tide an low tide.</a:t>
            </a:r>
          </a:p>
          <a:p>
            <a:pPr eaLnBrk="1" hangingPunct="1">
              <a:spcBef>
                <a:spcPts val="2918"/>
              </a:spcBef>
            </a:pPr>
            <a:r>
              <a:rPr lang="en-US" altLang="en-US" sz="2812" dirty="0">
                <a:solidFill>
                  <a:schemeClr val="bg1"/>
                </a:solidFill>
                <a:latin typeface="Book Antiqua" panose="02040602050305030304" pitchFamily="18" charset="0"/>
              </a:rPr>
              <a:t>Waves that crash onto the shore in this biome can make it a challenge for organisms to hold on and not get washed away.</a:t>
            </a:r>
          </a:p>
        </p:txBody>
      </p:sp>
      <p:pic>
        <p:nvPicPr>
          <p:cNvPr id="4"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1740" y="1010653"/>
            <a:ext cx="7194045" cy="5214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30355632"/>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9811" y="16295"/>
            <a:ext cx="3031957" cy="7240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03628437"/>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1"/>
          <p:cNvSpPr>
            <a:spLocks noChangeArrowheads="1"/>
          </p:cNvSpPr>
          <p:nvPr>
            <p:ph type="title"/>
          </p:nvPr>
        </p:nvSpPr>
        <p:spPr>
          <a:xfrm>
            <a:off x="2720578" y="214313"/>
            <a:ext cx="7268766" cy="1000125"/>
          </a:xfrm>
        </p:spPr>
        <p:txBody>
          <a:bodyPr/>
          <a:lstStyle/>
          <a:p>
            <a:pPr eaLnBrk="1" hangingPunct="1"/>
            <a:r>
              <a:rPr lang="en-US" altLang="en-US" sz="3375" b="1">
                <a:latin typeface="Book Antiqua" panose="02040602050305030304" pitchFamily="18" charset="0"/>
              </a:rPr>
              <a:t>Coral Reefs</a:t>
            </a:r>
          </a:p>
        </p:txBody>
      </p:sp>
      <p:sp>
        <p:nvSpPr>
          <p:cNvPr id="60418" name="Rectangle 2"/>
          <p:cNvSpPr>
            <a:spLocks noChangeArrowheads="1"/>
          </p:cNvSpPr>
          <p:nvPr>
            <p:ph type="body" idx="1"/>
          </p:nvPr>
        </p:nvSpPr>
        <p:spPr>
          <a:xfrm>
            <a:off x="5695722" y="1607344"/>
            <a:ext cx="6251636" cy="4018359"/>
          </a:xfrm>
        </p:spPr>
        <p:txBody>
          <a:bodyPr/>
          <a:lstStyle/>
          <a:p>
            <a:pPr eaLnBrk="1" hangingPunct="1">
              <a:lnSpc>
                <a:spcPct val="90000"/>
              </a:lnSpc>
            </a:pPr>
            <a:r>
              <a:rPr lang="en-US" altLang="en-US" sz="2812" dirty="0">
                <a:solidFill>
                  <a:schemeClr val="bg1"/>
                </a:solidFill>
                <a:latin typeface="Book Antiqua" panose="02040602050305030304" pitchFamily="18" charset="0"/>
              </a:rPr>
              <a:t>Found in warm, shallow waters beyond the shoreline.  </a:t>
            </a:r>
          </a:p>
          <a:p>
            <a:pPr eaLnBrk="1" hangingPunct="1">
              <a:lnSpc>
                <a:spcPct val="90000"/>
              </a:lnSpc>
              <a:spcBef>
                <a:spcPts val="2443"/>
              </a:spcBef>
            </a:pPr>
            <a:r>
              <a:rPr lang="en-US" altLang="en-US" sz="2812" dirty="0">
                <a:solidFill>
                  <a:schemeClr val="bg1"/>
                </a:solidFill>
                <a:latin typeface="Book Antiqua" panose="02040602050305030304" pitchFamily="18" charset="0"/>
              </a:rPr>
              <a:t>Earth's most diverse marine biome even though coral reefs are found in water that is relatively poor in nutrients and food.</a:t>
            </a:r>
          </a:p>
          <a:p>
            <a:pPr eaLnBrk="1" hangingPunct="1">
              <a:lnSpc>
                <a:spcPct val="90000"/>
              </a:lnSpc>
              <a:spcBef>
                <a:spcPts val="2443"/>
              </a:spcBef>
            </a:pPr>
            <a:r>
              <a:rPr lang="en-US" altLang="en-US" sz="2812" dirty="0">
                <a:solidFill>
                  <a:schemeClr val="bg1"/>
                </a:solidFill>
                <a:latin typeface="Book Antiqua" panose="02040602050305030304" pitchFamily="18" charset="0"/>
              </a:rPr>
              <a:t>Coral bleaching- when the algae inside the coral dies.  Scientists believe this is due to a combination of disease and environmental change. </a:t>
            </a:r>
          </a:p>
        </p:txBody>
      </p:sp>
      <p:pic>
        <p:nvPicPr>
          <p:cNvPr id="4" name="Picture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2364" y="1601516"/>
            <a:ext cx="5533358" cy="402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88372616"/>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1"/>
          <p:cNvSpPr>
            <a:spLocks noChangeArrowheads="1"/>
          </p:cNvSpPr>
          <p:nvPr>
            <p:ph type="title"/>
          </p:nvPr>
        </p:nvSpPr>
        <p:spPr>
          <a:xfrm>
            <a:off x="2506266" y="214312"/>
            <a:ext cx="7161609" cy="1214438"/>
          </a:xfrm>
        </p:spPr>
        <p:txBody>
          <a:bodyPr/>
          <a:lstStyle/>
          <a:p>
            <a:pPr eaLnBrk="1" hangingPunct="1"/>
            <a:r>
              <a:rPr lang="en-US" altLang="en-US" sz="3375" b="1">
                <a:latin typeface="Book Antiqua" panose="02040602050305030304" pitchFamily="18" charset="0"/>
              </a:rPr>
              <a:t>Unequal Heating of Earth</a:t>
            </a:r>
          </a:p>
        </p:txBody>
      </p:sp>
      <p:sp>
        <p:nvSpPr>
          <p:cNvPr id="13314" name="Rectangle 2"/>
          <p:cNvSpPr>
            <a:spLocks/>
          </p:cNvSpPr>
          <p:nvPr/>
        </p:nvSpPr>
        <p:spPr bwMode="auto">
          <a:xfrm>
            <a:off x="998621" y="1339453"/>
            <a:ext cx="9998241" cy="3696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marL="381000" indent="-381000" eaLnBrk="0" hangingPunct="0">
              <a:defRPr sz="3800">
                <a:solidFill>
                  <a:srgbClr val="FEFFFE"/>
                </a:solidFill>
                <a:latin typeface="Lucida Grande" charset="0"/>
                <a:ea typeface="MS PGothic" panose="020B0600070205080204" pitchFamily="34" charset="-128"/>
                <a:sym typeface="Lucida Grande" charset="0"/>
              </a:defRPr>
            </a:lvl1pPr>
            <a:lvl2pPr marL="742950" indent="-285750" eaLnBrk="0" hangingPunct="0">
              <a:defRPr sz="3800">
                <a:solidFill>
                  <a:srgbClr val="FEFFFE"/>
                </a:solidFill>
                <a:latin typeface="Lucida Grande" charset="0"/>
                <a:ea typeface="MS PGothic" panose="020B0600070205080204" pitchFamily="34" charset="-128"/>
                <a:sym typeface="Lucida Grande" charset="0"/>
              </a:defRPr>
            </a:lvl2pPr>
            <a:lvl3pPr marL="1143000" indent="-228600" eaLnBrk="0" hangingPunct="0">
              <a:defRPr sz="3800">
                <a:solidFill>
                  <a:srgbClr val="FEFFFE"/>
                </a:solidFill>
                <a:latin typeface="Lucida Grande" charset="0"/>
                <a:ea typeface="MS PGothic" panose="020B0600070205080204" pitchFamily="34" charset="-128"/>
                <a:sym typeface="Lucida Grande" charset="0"/>
              </a:defRPr>
            </a:lvl3pPr>
            <a:lvl4pPr marL="1600200" indent="-228600" eaLnBrk="0" hangingPunct="0">
              <a:defRPr sz="3800">
                <a:solidFill>
                  <a:srgbClr val="FEFFFE"/>
                </a:solidFill>
                <a:latin typeface="Lucida Grande" charset="0"/>
                <a:ea typeface="MS PGothic" panose="020B0600070205080204" pitchFamily="34" charset="-128"/>
                <a:sym typeface="Lucida Grande" charset="0"/>
              </a:defRPr>
            </a:lvl4pPr>
            <a:lvl5pPr marL="2057400" indent="-228600" eaLnBrk="0" hangingPunct="0">
              <a:defRPr sz="3800">
                <a:solidFill>
                  <a:srgbClr val="FEFFFE"/>
                </a:solidFill>
                <a:latin typeface="Lucida Grande" charset="0"/>
                <a:ea typeface="MS PGothic" panose="020B0600070205080204" pitchFamily="34" charset="-128"/>
                <a:sym typeface="Lucida Grande" charset="0"/>
              </a:defRPr>
            </a:lvl5pPr>
            <a:lvl6pPr marL="2514600" indent="-228600" algn="ctr" eaLnBrk="0" fontAlgn="base" hangingPunct="0">
              <a:spcBef>
                <a:spcPct val="0"/>
              </a:spcBef>
              <a:spcAft>
                <a:spcPct val="0"/>
              </a:spcAft>
              <a:defRPr sz="3800">
                <a:solidFill>
                  <a:srgbClr val="FEFFFE"/>
                </a:solidFill>
                <a:latin typeface="Lucida Grande" charset="0"/>
                <a:ea typeface="MS PGothic" panose="020B0600070205080204" pitchFamily="34" charset="-128"/>
                <a:sym typeface="Lucida Grande" charset="0"/>
              </a:defRPr>
            </a:lvl6pPr>
            <a:lvl7pPr marL="2971800" indent="-228600" algn="ctr" eaLnBrk="0" fontAlgn="base" hangingPunct="0">
              <a:spcBef>
                <a:spcPct val="0"/>
              </a:spcBef>
              <a:spcAft>
                <a:spcPct val="0"/>
              </a:spcAft>
              <a:defRPr sz="3800">
                <a:solidFill>
                  <a:srgbClr val="FEFFFE"/>
                </a:solidFill>
                <a:latin typeface="Lucida Grande" charset="0"/>
                <a:ea typeface="MS PGothic" panose="020B0600070205080204" pitchFamily="34" charset="-128"/>
                <a:sym typeface="Lucida Grande" charset="0"/>
              </a:defRPr>
            </a:lvl7pPr>
            <a:lvl8pPr marL="3429000" indent="-228600" algn="ctr" eaLnBrk="0" fontAlgn="base" hangingPunct="0">
              <a:spcBef>
                <a:spcPct val="0"/>
              </a:spcBef>
              <a:spcAft>
                <a:spcPct val="0"/>
              </a:spcAft>
              <a:defRPr sz="3800">
                <a:solidFill>
                  <a:srgbClr val="FEFFFE"/>
                </a:solidFill>
                <a:latin typeface="Lucida Grande" charset="0"/>
                <a:ea typeface="MS PGothic" panose="020B0600070205080204" pitchFamily="34" charset="-128"/>
                <a:sym typeface="Lucida Grande" charset="0"/>
              </a:defRPr>
            </a:lvl8pPr>
            <a:lvl9pPr marL="3886200" indent="-228600" algn="ctr" eaLnBrk="0" fontAlgn="base" hangingPunct="0">
              <a:spcBef>
                <a:spcPct val="0"/>
              </a:spcBef>
              <a:spcAft>
                <a:spcPct val="0"/>
              </a:spcAft>
              <a:defRPr sz="3800">
                <a:solidFill>
                  <a:srgbClr val="FEFFFE"/>
                </a:solidFill>
                <a:latin typeface="Lucida Grande" charset="0"/>
                <a:ea typeface="MS PGothic" panose="020B0600070205080204" pitchFamily="34" charset="-128"/>
                <a:sym typeface="Lucida Grande" charset="0"/>
              </a:defRPr>
            </a:lvl9pPr>
          </a:lstStyle>
          <a:p>
            <a:pPr eaLnBrk="1" fontAlgn="base" hangingPunct="1">
              <a:spcBef>
                <a:spcPts val="2953"/>
              </a:spcBef>
              <a:spcAft>
                <a:spcPct val="0"/>
              </a:spcAft>
              <a:buSzPct val="100000"/>
              <a:buFont typeface="Lucida Grande" charset="0"/>
              <a:buChar char="•"/>
            </a:pPr>
            <a:r>
              <a:rPr lang="en-US" altLang="en-US" sz="2812" dirty="0">
                <a:solidFill>
                  <a:srgbClr val="010001"/>
                </a:solidFill>
                <a:latin typeface="Book Antiqua" panose="02040602050305030304" pitchFamily="18" charset="0"/>
              </a:rPr>
              <a:t>As the Sun's energy passes through the atmosphere and strikes land and water, it warms the surface of Earth.  But this warming does not occur evenly across the planet.</a:t>
            </a:r>
          </a:p>
        </p:txBody>
      </p:sp>
    </p:spTree>
    <p:extLst>
      <p:ext uri="{BB962C8B-B14F-4D97-AF65-F5344CB8AC3E}">
        <p14:creationId xmlns:p14="http://schemas.microsoft.com/office/powerpoint/2010/main" val="3674265976"/>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375047"/>
            <a:ext cx="7179469" cy="5896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26917896"/>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1"/>
          <p:cNvSpPr>
            <a:spLocks noChangeArrowheads="1"/>
          </p:cNvSpPr>
          <p:nvPr>
            <p:ph type="title"/>
          </p:nvPr>
        </p:nvSpPr>
        <p:spPr>
          <a:xfrm>
            <a:off x="2416969" y="178594"/>
            <a:ext cx="7322344" cy="1000125"/>
          </a:xfrm>
        </p:spPr>
        <p:txBody>
          <a:bodyPr/>
          <a:lstStyle/>
          <a:p>
            <a:pPr eaLnBrk="1" hangingPunct="1"/>
            <a:r>
              <a:rPr lang="en-US" altLang="en-US" sz="3375" b="1">
                <a:latin typeface="Book Antiqua" panose="02040602050305030304" pitchFamily="18" charset="0"/>
              </a:rPr>
              <a:t>Unequal Heating of Earth</a:t>
            </a:r>
          </a:p>
        </p:txBody>
      </p:sp>
      <p:sp>
        <p:nvSpPr>
          <p:cNvPr id="15362" name="Rectangle 2"/>
          <p:cNvSpPr>
            <a:spLocks noChangeArrowheads="1"/>
          </p:cNvSpPr>
          <p:nvPr>
            <p:ph type="body" idx="1"/>
          </p:nvPr>
        </p:nvSpPr>
        <p:spPr>
          <a:xfrm>
            <a:off x="685801" y="1607344"/>
            <a:ext cx="10720136" cy="4018359"/>
          </a:xfrm>
        </p:spPr>
        <p:txBody>
          <a:bodyPr/>
          <a:lstStyle/>
          <a:p>
            <a:pPr eaLnBrk="1" hangingPunct="1"/>
            <a:r>
              <a:rPr lang="en-US" altLang="en-US" sz="2812" dirty="0">
                <a:solidFill>
                  <a:schemeClr val="bg1"/>
                </a:solidFill>
                <a:latin typeface="Book Antiqua" panose="02040602050305030304" pitchFamily="18" charset="0"/>
              </a:rPr>
              <a:t>This unequal heating is because:</a:t>
            </a:r>
          </a:p>
          <a:p>
            <a:pPr marL="803643" lvl="2" eaLnBrk="1" hangingPunct="1"/>
            <a:r>
              <a:rPr lang="en-US" altLang="en-US" sz="2812" dirty="0">
                <a:solidFill>
                  <a:schemeClr val="bg1"/>
                </a:solidFill>
                <a:latin typeface="Book Antiqua" panose="02040602050305030304" pitchFamily="18" charset="0"/>
              </a:rPr>
              <a:t> The variation in angle at which the Sun's rays strike</a:t>
            </a:r>
          </a:p>
          <a:p>
            <a:pPr marL="803643" lvl="2" eaLnBrk="1" hangingPunct="1"/>
            <a:r>
              <a:rPr lang="en-US" altLang="en-US" sz="2812" dirty="0">
                <a:solidFill>
                  <a:schemeClr val="bg1"/>
                </a:solidFill>
                <a:latin typeface="Book Antiqua" panose="02040602050305030304" pitchFamily="18" charset="0"/>
              </a:rPr>
              <a:t> The amount of surface area over which the Sun's rays are distributed</a:t>
            </a:r>
          </a:p>
          <a:p>
            <a:pPr marL="803643" lvl="2" eaLnBrk="1" hangingPunct="1"/>
            <a:r>
              <a:rPr lang="en-US" altLang="en-US" sz="2812" dirty="0">
                <a:solidFill>
                  <a:schemeClr val="bg1"/>
                </a:solidFill>
                <a:latin typeface="Book Antiqua" panose="02040602050305030304" pitchFamily="18" charset="0"/>
              </a:rPr>
              <a:t> Some areas of Earth reflect more solar energy than others.  (Albedo)</a:t>
            </a:r>
          </a:p>
        </p:txBody>
      </p:sp>
    </p:spTree>
    <p:extLst>
      <p:ext uri="{BB962C8B-B14F-4D97-AF65-F5344CB8AC3E}">
        <p14:creationId xmlns:p14="http://schemas.microsoft.com/office/powerpoint/2010/main" val="1647096999"/>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1"/>
          <p:cNvSpPr>
            <a:spLocks noChangeArrowheads="1"/>
          </p:cNvSpPr>
          <p:nvPr>
            <p:ph type="title"/>
          </p:nvPr>
        </p:nvSpPr>
        <p:spPr>
          <a:xfrm>
            <a:off x="2416969" y="178595"/>
            <a:ext cx="7108031" cy="723774"/>
          </a:xfrm>
        </p:spPr>
        <p:txBody>
          <a:bodyPr/>
          <a:lstStyle/>
          <a:p>
            <a:pPr eaLnBrk="1" hangingPunct="1"/>
            <a:r>
              <a:rPr lang="en-US" altLang="en-US" sz="3375" b="1" dirty="0">
                <a:latin typeface="Book Antiqua" panose="02040602050305030304" pitchFamily="18" charset="0"/>
              </a:rPr>
              <a:t>Atmospheric Convection Currents</a:t>
            </a:r>
          </a:p>
        </p:txBody>
      </p:sp>
      <p:sp>
        <p:nvSpPr>
          <p:cNvPr id="16386" name="Rectangle 2"/>
          <p:cNvSpPr>
            <a:spLocks noChangeArrowheads="1"/>
          </p:cNvSpPr>
          <p:nvPr>
            <p:ph type="body" idx="1"/>
          </p:nvPr>
        </p:nvSpPr>
        <p:spPr>
          <a:xfrm>
            <a:off x="613611" y="1232297"/>
            <a:ext cx="10888578" cy="4621113"/>
          </a:xfrm>
        </p:spPr>
        <p:txBody>
          <a:bodyPr/>
          <a:lstStyle/>
          <a:p>
            <a:pPr eaLnBrk="1" hangingPunct="1"/>
            <a:r>
              <a:rPr lang="en-US" altLang="en-US" dirty="0" smtClean="0">
                <a:solidFill>
                  <a:schemeClr val="bg1"/>
                </a:solidFill>
                <a:latin typeface="Book Antiqua" panose="02040602050305030304" pitchFamily="18" charset="0"/>
              </a:rPr>
              <a:t>Air has four properties that determines its movement:</a:t>
            </a:r>
          </a:p>
          <a:p>
            <a:pPr marL="535762" lvl="1" eaLnBrk="1" hangingPunct="1">
              <a:spcBef>
                <a:spcPts val="2443"/>
              </a:spcBef>
            </a:pPr>
            <a:r>
              <a:rPr lang="en-US" altLang="en-US" dirty="0" smtClean="0">
                <a:solidFill>
                  <a:schemeClr val="bg1"/>
                </a:solidFill>
                <a:latin typeface="Book Antiqua" panose="02040602050305030304" pitchFamily="18" charset="0"/>
              </a:rPr>
              <a:t>Density-  less dense air rises, denser air sinks. </a:t>
            </a:r>
          </a:p>
          <a:p>
            <a:pPr marL="535762" lvl="1" eaLnBrk="1" hangingPunct="1">
              <a:spcBef>
                <a:spcPts val="2443"/>
              </a:spcBef>
            </a:pPr>
            <a:r>
              <a:rPr lang="en-US" altLang="en-US" dirty="0" smtClean="0">
                <a:solidFill>
                  <a:schemeClr val="bg1"/>
                </a:solidFill>
                <a:latin typeface="Book Antiqua" panose="02040602050305030304" pitchFamily="18" charset="0"/>
              </a:rPr>
              <a:t>Water vapor capacity- warm air has a higher capacity for water vapor than cold air.</a:t>
            </a:r>
          </a:p>
          <a:p>
            <a:pPr marL="535762" lvl="1" eaLnBrk="1" hangingPunct="1">
              <a:spcBef>
                <a:spcPts val="2443"/>
              </a:spcBef>
            </a:pPr>
            <a:r>
              <a:rPr lang="en-US" altLang="en-US" dirty="0" smtClean="0">
                <a:solidFill>
                  <a:schemeClr val="bg1"/>
                </a:solidFill>
                <a:latin typeface="Book Antiqua" panose="02040602050305030304" pitchFamily="18" charset="0"/>
              </a:rPr>
              <a:t>Adiabatic heating or cooling-  as air rises in the atmosphere its pressure decreases and the air expands.  Conversely, as air sinks, the pressure increases and the air decreases in volume.  </a:t>
            </a:r>
          </a:p>
          <a:p>
            <a:pPr marL="535762" lvl="1" eaLnBrk="1" hangingPunct="1">
              <a:spcBef>
                <a:spcPts val="2443"/>
              </a:spcBef>
            </a:pPr>
            <a:r>
              <a:rPr lang="en-US" altLang="en-US" dirty="0" smtClean="0">
                <a:solidFill>
                  <a:schemeClr val="bg1"/>
                </a:solidFill>
                <a:latin typeface="Book Antiqua" panose="02040602050305030304" pitchFamily="18" charset="0"/>
              </a:rPr>
              <a:t>Latent heat release- when water vapor in the atmosphere condenses into liquid water and energy is released.  </a:t>
            </a:r>
          </a:p>
        </p:txBody>
      </p:sp>
    </p:spTree>
    <p:extLst>
      <p:ext uri="{BB962C8B-B14F-4D97-AF65-F5344CB8AC3E}">
        <p14:creationId xmlns:p14="http://schemas.microsoft.com/office/powerpoint/2010/main" val="1964380877"/>
      </p:ext>
    </p:extLst>
  </p:cSld>
  <p:clrMapOvr>
    <a:masterClrMapping/>
  </p:clrMapOvr>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ver">
  <a:themeElements>
    <a:clrScheme name="">
      <a:dk1>
        <a:srgbClr val="000000"/>
      </a:dk1>
      <a:lt1>
        <a:srgbClr val="FEFFFE"/>
      </a:lt1>
      <a:dk2>
        <a:srgbClr val="010001"/>
      </a:dk2>
      <a:lt2>
        <a:srgbClr val="000000"/>
      </a:lt2>
      <a:accent1>
        <a:srgbClr val="BBE0E3"/>
      </a:accent1>
      <a:accent2>
        <a:srgbClr val="333399"/>
      </a:accent2>
      <a:accent3>
        <a:srgbClr val="AAAAAA"/>
      </a:accent3>
      <a:accent4>
        <a:srgbClr val="D9DAD9"/>
      </a:accent4>
      <a:accent5>
        <a:srgbClr val="DAEDEF"/>
      </a:accent5>
      <a:accent6>
        <a:srgbClr val="2D2D8A"/>
      </a:accent6>
      <a:hlink>
        <a:srgbClr val="009999"/>
      </a:hlink>
      <a:folHlink>
        <a:srgbClr val="99CC00"/>
      </a:folHlink>
    </a:clrScheme>
    <a:fontScheme name="Cover">
      <a:majorFont>
        <a:latin typeface="Lucida Grande"/>
        <a:ea typeface="ＭＳ Ｐゴシック"/>
        <a:cs typeface=""/>
      </a:majorFont>
      <a:minorFont>
        <a:latin typeface="Lucida Grande"/>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0">
          <a:gsLst>
            <a:gs pos="0">
              <a:srgbClr val="074EB3"/>
            </a:gs>
            <a:gs pos="100000">
              <a:srgbClr val="0B3280"/>
            </a:gs>
          </a:gsLst>
          <a:lin ang="5400000" scaled="1"/>
        </a:gradFill>
        <a:ln>
          <a:noFill/>
        </a:ln>
        <a:effectLst/>
        <a:extLst>
          <a:ext uri="{91240B29-F687-4f45-9708-019B960494DF}">
            <a14:hiddenLine xmlns:a14="http://schemas.microsoft.com/office/drawing/2010/main" xmlns="" w="127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800" b="0" i="0" u="none" strike="noStrike" cap="none" normalizeH="0" baseline="0">
            <a:ln>
              <a:noFill/>
            </a:ln>
            <a:solidFill>
              <a:srgbClr val="FEFFFE"/>
            </a:solidFill>
            <a:effectLst/>
            <a:latin typeface="Lucida Grande" charset="0"/>
            <a:ea typeface="ＭＳ Ｐゴシック" charset="0"/>
            <a:sym typeface="Lucida Grande" charset="0"/>
          </a:defRPr>
        </a:defPPr>
      </a:lstStyle>
    </a:spDef>
    <a:lnDef>
      <a:spPr bwMode="auto">
        <a:xfrm>
          <a:off x="0" y="0"/>
          <a:ext cx="1" cy="1"/>
        </a:xfrm>
        <a:custGeom>
          <a:avLst/>
          <a:gdLst/>
          <a:ahLst/>
          <a:cxnLst/>
          <a:rect l="0" t="0" r="0" b="0"/>
          <a:pathLst/>
        </a:custGeom>
        <a:gradFill rotWithShape="0">
          <a:gsLst>
            <a:gs pos="0">
              <a:srgbClr val="074EB3"/>
            </a:gs>
            <a:gs pos="100000">
              <a:srgbClr val="0B3280"/>
            </a:gs>
          </a:gsLst>
          <a:lin ang="5400000" scaled="1"/>
        </a:gradFill>
        <a:ln>
          <a:noFill/>
        </a:ln>
        <a:effectLst/>
        <a:extLst>
          <a:ext uri="{91240B29-F687-4f45-9708-019B960494DF}">
            <a14:hiddenLine xmlns:a14="http://schemas.microsoft.com/office/drawing/2010/main" xmlns="" w="127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800" b="0" i="0" u="none" strike="noStrike" cap="none" normalizeH="0" baseline="0">
            <a:ln>
              <a:noFill/>
            </a:ln>
            <a:solidFill>
              <a:srgbClr val="FEFFFE"/>
            </a:solidFill>
            <a:effectLst/>
            <a:latin typeface="Lucida Grande" charset="0"/>
            <a:ea typeface="ＭＳ Ｐゴシック" charset="0"/>
            <a:sym typeface="Lucida Grande" charset="0"/>
          </a:defRPr>
        </a:defPPr>
      </a:lstStyle>
    </a:lnDef>
  </a:objectDefaults>
  <a:extraClrSchemeLst>
    <a:extraClrScheme>
      <a:clrScheme name="Cov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Title &amp; Bullets">
  <a:themeElements>
    <a:clrScheme name="">
      <a:dk1>
        <a:srgbClr val="000000"/>
      </a:dk1>
      <a:lt1>
        <a:srgbClr val="FEFFFE"/>
      </a:lt1>
      <a:dk2>
        <a:srgbClr val="010001"/>
      </a:dk2>
      <a:lt2>
        <a:srgbClr val="000000"/>
      </a:lt2>
      <a:accent1>
        <a:srgbClr val="BBE0E3"/>
      </a:accent1>
      <a:accent2>
        <a:srgbClr val="333399"/>
      </a:accent2>
      <a:accent3>
        <a:srgbClr val="AAAAAA"/>
      </a:accent3>
      <a:accent4>
        <a:srgbClr val="D9DAD9"/>
      </a:accent4>
      <a:accent5>
        <a:srgbClr val="DAEDEF"/>
      </a:accent5>
      <a:accent6>
        <a:srgbClr val="2D2D8A"/>
      </a:accent6>
      <a:hlink>
        <a:srgbClr val="009999"/>
      </a:hlink>
      <a:folHlink>
        <a:srgbClr val="99CC00"/>
      </a:folHlink>
    </a:clrScheme>
    <a:fontScheme name="Title &amp; Bullets">
      <a:majorFont>
        <a:latin typeface="Lucida Grande"/>
        <a:ea typeface="ＭＳ Ｐゴシック"/>
        <a:cs typeface=""/>
      </a:majorFont>
      <a:minorFont>
        <a:latin typeface="Lucida Grande"/>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0">
          <a:gsLst>
            <a:gs pos="0">
              <a:srgbClr val="074EB3"/>
            </a:gs>
            <a:gs pos="100000">
              <a:srgbClr val="0B3280"/>
            </a:gs>
          </a:gsLst>
          <a:lin ang="5400000" scaled="1"/>
        </a:gradFill>
        <a:ln>
          <a:noFill/>
        </a:ln>
        <a:effectLst/>
        <a:extLst>
          <a:ext uri="{91240B29-F687-4f45-9708-019B960494DF}">
            <a14:hiddenLine xmlns:a14="http://schemas.microsoft.com/office/drawing/2010/main" xmlns="" w="127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800" b="0" i="0" u="none" strike="noStrike" cap="none" normalizeH="0" baseline="0">
            <a:ln>
              <a:noFill/>
            </a:ln>
            <a:solidFill>
              <a:srgbClr val="FEFFFE"/>
            </a:solidFill>
            <a:effectLst/>
            <a:latin typeface="Lucida Grande" charset="0"/>
            <a:ea typeface="ＭＳ Ｐゴシック" charset="0"/>
            <a:sym typeface="Lucida Grande" charset="0"/>
          </a:defRPr>
        </a:defPPr>
      </a:lstStyle>
    </a:spDef>
    <a:lnDef>
      <a:spPr bwMode="auto">
        <a:xfrm>
          <a:off x="0" y="0"/>
          <a:ext cx="1" cy="1"/>
        </a:xfrm>
        <a:custGeom>
          <a:avLst/>
          <a:gdLst/>
          <a:ahLst/>
          <a:cxnLst/>
          <a:rect l="0" t="0" r="0" b="0"/>
          <a:pathLst/>
        </a:custGeom>
        <a:gradFill rotWithShape="0">
          <a:gsLst>
            <a:gs pos="0">
              <a:srgbClr val="074EB3"/>
            </a:gs>
            <a:gs pos="100000">
              <a:srgbClr val="0B3280"/>
            </a:gs>
          </a:gsLst>
          <a:lin ang="5400000" scaled="1"/>
        </a:gradFill>
        <a:ln>
          <a:noFill/>
        </a:ln>
        <a:effectLst/>
        <a:extLst>
          <a:ext uri="{91240B29-F687-4f45-9708-019B960494DF}">
            <a14:hiddenLine xmlns:a14="http://schemas.microsoft.com/office/drawing/2010/main" xmlns="" w="127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800" b="0" i="0" u="none" strike="noStrike" cap="none" normalizeH="0" baseline="0">
            <a:ln>
              <a:noFill/>
            </a:ln>
            <a:solidFill>
              <a:srgbClr val="FEFFFE"/>
            </a:solidFill>
            <a:effectLst/>
            <a:latin typeface="Lucida Grande" charset="0"/>
            <a:ea typeface="ＭＳ Ｐゴシック" charset="0"/>
            <a:sym typeface="Lucida Grande"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Title - Top">
  <a:themeElements>
    <a:clrScheme name="">
      <a:dk1>
        <a:srgbClr val="000000"/>
      </a:dk1>
      <a:lt1>
        <a:srgbClr val="FEFFFE"/>
      </a:lt1>
      <a:dk2>
        <a:srgbClr val="010001"/>
      </a:dk2>
      <a:lt2>
        <a:srgbClr val="000000"/>
      </a:lt2>
      <a:accent1>
        <a:srgbClr val="BBE0E3"/>
      </a:accent1>
      <a:accent2>
        <a:srgbClr val="333399"/>
      </a:accent2>
      <a:accent3>
        <a:srgbClr val="AAAAAA"/>
      </a:accent3>
      <a:accent4>
        <a:srgbClr val="D9DAD9"/>
      </a:accent4>
      <a:accent5>
        <a:srgbClr val="DAEDEF"/>
      </a:accent5>
      <a:accent6>
        <a:srgbClr val="2D2D8A"/>
      </a:accent6>
      <a:hlink>
        <a:srgbClr val="009999"/>
      </a:hlink>
      <a:folHlink>
        <a:srgbClr val="99CC00"/>
      </a:folHlink>
    </a:clrScheme>
    <a:fontScheme name="Title - Top">
      <a:majorFont>
        <a:latin typeface="Lucida Grande"/>
        <a:ea typeface="ＭＳ Ｐゴシック"/>
        <a:cs typeface=""/>
      </a:majorFont>
      <a:minorFont>
        <a:latin typeface="Lucida Grande"/>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0">
          <a:gsLst>
            <a:gs pos="0">
              <a:srgbClr val="074EB3"/>
            </a:gs>
            <a:gs pos="100000">
              <a:srgbClr val="0B3280"/>
            </a:gs>
          </a:gsLst>
          <a:lin ang="5400000" scaled="1"/>
        </a:gradFill>
        <a:ln>
          <a:noFill/>
        </a:ln>
        <a:effectLst/>
        <a:extLst>
          <a:ext uri="{91240B29-F687-4f45-9708-019B960494DF}">
            <a14:hiddenLine xmlns:a14="http://schemas.microsoft.com/office/drawing/2010/main" xmlns="" w="127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800" b="0" i="0" u="none" strike="noStrike" cap="none" normalizeH="0" baseline="0">
            <a:ln>
              <a:noFill/>
            </a:ln>
            <a:solidFill>
              <a:srgbClr val="FEFFFE"/>
            </a:solidFill>
            <a:effectLst/>
            <a:latin typeface="Lucida Grande" charset="0"/>
            <a:ea typeface="ＭＳ Ｐゴシック" charset="0"/>
            <a:sym typeface="Lucida Grande" charset="0"/>
          </a:defRPr>
        </a:defPPr>
      </a:lstStyle>
    </a:spDef>
    <a:lnDef>
      <a:spPr bwMode="auto">
        <a:xfrm>
          <a:off x="0" y="0"/>
          <a:ext cx="1" cy="1"/>
        </a:xfrm>
        <a:custGeom>
          <a:avLst/>
          <a:gdLst/>
          <a:ahLst/>
          <a:cxnLst/>
          <a:rect l="0" t="0" r="0" b="0"/>
          <a:pathLst/>
        </a:custGeom>
        <a:gradFill rotWithShape="0">
          <a:gsLst>
            <a:gs pos="0">
              <a:srgbClr val="074EB3"/>
            </a:gs>
            <a:gs pos="100000">
              <a:srgbClr val="0B3280"/>
            </a:gs>
          </a:gsLst>
          <a:lin ang="5400000" scaled="1"/>
        </a:gradFill>
        <a:ln>
          <a:noFill/>
        </a:ln>
        <a:effectLst/>
        <a:extLst>
          <a:ext uri="{91240B29-F687-4f45-9708-019B960494DF}">
            <a14:hiddenLine xmlns:a14="http://schemas.microsoft.com/office/drawing/2010/main" xmlns="" w="127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800" b="0" i="0" u="none" strike="noStrike" cap="none" normalizeH="0" baseline="0">
            <a:ln>
              <a:noFill/>
            </a:ln>
            <a:solidFill>
              <a:srgbClr val="FEFFFE"/>
            </a:solidFill>
            <a:effectLst/>
            <a:latin typeface="Lucida Grande" charset="0"/>
            <a:ea typeface="ＭＳ Ｐゴシック" charset="0"/>
            <a:sym typeface="Lucida Grande" charset="0"/>
          </a:defRPr>
        </a:defPPr>
      </a:lstStyle>
    </a:lnDef>
  </a:objectDefaults>
  <a:extraClrSchemeLst>
    <a:extraClrScheme>
      <a:clrScheme name="Title - To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321</TotalTime>
  <Words>1559</Words>
  <Application>Microsoft Office PowerPoint</Application>
  <PresentationFormat>Widescreen</PresentationFormat>
  <Paragraphs>116</Paragraphs>
  <Slides>50</Slides>
  <Notes>0</Notes>
  <HiddenSlides>0</HiddenSlides>
  <MMClips>0</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50</vt:i4>
      </vt:variant>
    </vt:vector>
  </HeadingPairs>
  <TitlesOfParts>
    <vt:vector size="61" baseType="lpstr">
      <vt:lpstr>MS PGothic</vt:lpstr>
      <vt:lpstr>MS PGothic</vt:lpstr>
      <vt:lpstr>Arial</vt:lpstr>
      <vt:lpstr>Book Antiqua</vt:lpstr>
      <vt:lpstr>Calibri</vt:lpstr>
      <vt:lpstr>Calibri Light</vt:lpstr>
      <vt:lpstr>Lucida Grande</vt:lpstr>
      <vt:lpstr>Office Theme</vt:lpstr>
      <vt:lpstr>Cover</vt:lpstr>
      <vt:lpstr>Title &amp; Bullets</vt:lpstr>
      <vt:lpstr>Title - Top</vt:lpstr>
      <vt:lpstr>PowerPoint Presentation</vt:lpstr>
      <vt:lpstr>PowerPoint Presentation</vt:lpstr>
      <vt:lpstr>Global Processes Determine Weather and Climate </vt:lpstr>
      <vt:lpstr>Earth's Atmosphere</vt:lpstr>
      <vt:lpstr>PowerPoint Presentation</vt:lpstr>
      <vt:lpstr>Unequal Heating of Earth</vt:lpstr>
      <vt:lpstr>PowerPoint Presentation</vt:lpstr>
      <vt:lpstr>Unequal Heating of Earth</vt:lpstr>
      <vt:lpstr>Atmospheric Convection Currents</vt:lpstr>
      <vt:lpstr>Formation of Convection Currents</vt:lpstr>
      <vt:lpstr>Formation of Convection Currents</vt:lpstr>
      <vt:lpstr>Earth's Rotation and the Coriolis Effect</vt:lpstr>
      <vt:lpstr>PowerPoint Presentation</vt:lpstr>
      <vt:lpstr>Earth's Rotation and the Coriolis Effect</vt:lpstr>
      <vt:lpstr>PowerPoint Presentation</vt:lpstr>
      <vt:lpstr>Earth's Tilt and the Seasons</vt:lpstr>
      <vt:lpstr>PowerPoint Presentation</vt:lpstr>
      <vt:lpstr>Ocean Currents</vt:lpstr>
      <vt:lpstr>Upwelling</vt:lpstr>
      <vt:lpstr>Thermohaline Circulation</vt:lpstr>
      <vt:lpstr>Thermohaline Circulation</vt:lpstr>
      <vt:lpstr>Thermohaline Circulation</vt:lpstr>
      <vt:lpstr>Heat Transport</vt:lpstr>
      <vt:lpstr>PowerPoint Presentation</vt:lpstr>
      <vt:lpstr>El Nino-Southern Oscillation </vt:lpstr>
      <vt:lpstr>El Nino-Southern Oscillation </vt:lpstr>
      <vt:lpstr>Rain Shadows</vt:lpstr>
      <vt:lpstr>Rain Shadows</vt:lpstr>
      <vt:lpstr>Variations in Climate Determine the Dominant Plant Growth Forms of Terrestrial Biomes</vt:lpstr>
      <vt:lpstr>Tundra</vt:lpstr>
      <vt:lpstr>Boreal Forest</vt:lpstr>
      <vt:lpstr>Temperate Rainforest</vt:lpstr>
      <vt:lpstr>Temperate Seasonal Forest</vt:lpstr>
      <vt:lpstr>Woodland/Shrubland</vt:lpstr>
      <vt:lpstr>Temperate Grassland/Cold Desert</vt:lpstr>
      <vt:lpstr>Tropical Rainforest</vt:lpstr>
      <vt:lpstr>Tropical Seasonal Forest/Savanna</vt:lpstr>
      <vt:lpstr>Subtropical Desert</vt:lpstr>
      <vt:lpstr>Aquatic Biomes are Categorized by  Salinity, Depth, and Water Flow</vt:lpstr>
      <vt:lpstr>Streams and Rivers</vt:lpstr>
      <vt:lpstr>Lakes and Ponds</vt:lpstr>
      <vt:lpstr>Lakes and Ponds</vt:lpstr>
      <vt:lpstr>Freshwater Wetlands</vt:lpstr>
      <vt:lpstr>Salt Marshes</vt:lpstr>
      <vt:lpstr>Mangrove Swamps</vt:lpstr>
      <vt:lpstr>The Open Ocean</vt:lpstr>
      <vt:lpstr>PowerPoint Presentation</vt:lpstr>
      <vt:lpstr>PowerPoint Presentation</vt:lpstr>
      <vt:lpstr>Intertidal Zone</vt:lpstr>
      <vt:lpstr>Coral Reefs</vt:lpstr>
    </vt:vector>
  </TitlesOfParts>
  <Company>Cobb County School District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Nikki Bisesi</dc:creator>
  <cp:lastModifiedBy>Nikki Bisesi</cp:lastModifiedBy>
  <cp:revision>6</cp:revision>
  <dcterms:created xsi:type="dcterms:W3CDTF">2018-03-22T14:37:36Z</dcterms:created>
  <dcterms:modified xsi:type="dcterms:W3CDTF">2018-03-22T19:59:17Z</dcterms:modified>
</cp:coreProperties>
</file>