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3"/>
  </p:notesMasterIdLst>
  <p:sldIdLst>
    <p:sldId id="256" r:id="rId5"/>
    <p:sldId id="263" r:id="rId6"/>
    <p:sldId id="307" r:id="rId7"/>
    <p:sldId id="296" r:id="rId8"/>
    <p:sldId id="258" r:id="rId9"/>
    <p:sldId id="281" r:id="rId10"/>
    <p:sldId id="282" r:id="rId11"/>
    <p:sldId id="279" r:id="rId12"/>
    <p:sldId id="304" r:id="rId13"/>
    <p:sldId id="259" r:id="rId14"/>
    <p:sldId id="306" r:id="rId15"/>
    <p:sldId id="266" r:id="rId16"/>
    <p:sldId id="305" r:id="rId17"/>
    <p:sldId id="303" r:id="rId18"/>
    <p:sldId id="284" r:id="rId19"/>
    <p:sldId id="260" r:id="rId20"/>
    <p:sldId id="286" r:id="rId21"/>
    <p:sldId id="28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6BF32B-C9D2-4059-9A40-4A86B6A368BD}" v="1" dt="2022-03-27T23:19:29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ki Bisesi" userId="213567c6-d9db-451c-b76e-a40cdd8bbd70" providerId="ADAL" clId="{786A2181-0B21-4015-A987-F7CBBB8C0045}"/>
    <pc:docChg chg="custSel addSld modSld sldOrd">
      <pc:chgData name="Nikki Bisesi" userId="213567c6-d9db-451c-b76e-a40cdd8bbd70" providerId="ADAL" clId="{786A2181-0B21-4015-A987-F7CBBB8C0045}" dt="2021-10-19T00:24:15.193" v="116" actId="14100"/>
      <pc:docMkLst>
        <pc:docMk/>
      </pc:docMkLst>
      <pc:sldChg chg="ord">
        <pc:chgData name="Nikki Bisesi" userId="213567c6-d9db-451c-b76e-a40cdd8bbd70" providerId="ADAL" clId="{786A2181-0B21-4015-A987-F7CBBB8C0045}" dt="2021-10-18T14:38:07.875" v="1"/>
        <pc:sldMkLst>
          <pc:docMk/>
          <pc:sldMk cId="3453269145" sldId="307"/>
        </pc:sldMkLst>
      </pc:sldChg>
      <pc:sldChg chg="modSp new mod">
        <pc:chgData name="Nikki Bisesi" userId="213567c6-d9db-451c-b76e-a40cdd8bbd70" providerId="ADAL" clId="{786A2181-0B21-4015-A987-F7CBBB8C0045}" dt="2021-10-19T00:18:35.994" v="57" actId="20577"/>
        <pc:sldMkLst>
          <pc:docMk/>
          <pc:sldMk cId="3389324710" sldId="308"/>
        </pc:sldMkLst>
        <pc:spChg chg="mod">
          <ac:chgData name="Nikki Bisesi" userId="213567c6-d9db-451c-b76e-a40cdd8bbd70" providerId="ADAL" clId="{786A2181-0B21-4015-A987-F7CBBB8C0045}" dt="2021-10-19T00:11:49.664" v="34" actId="20577"/>
          <ac:spMkLst>
            <pc:docMk/>
            <pc:sldMk cId="3389324710" sldId="308"/>
            <ac:spMk id="2" creationId="{0BC144FE-3400-4574-AC18-940EA8B980FC}"/>
          </ac:spMkLst>
        </pc:spChg>
        <pc:spChg chg="mod">
          <ac:chgData name="Nikki Bisesi" userId="213567c6-d9db-451c-b76e-a40cdd8bbd70" providerId="ADAL" clId="{786A2181-0B21-4015-A987-F7CBBB8C0045}" dt="2021-10-19T00:18:35.994" v="57" actId="20577"/>
          <ac:spMkLst>
            <pc:docMk/>
            <pc:sldMk cId="3389324710" sldId="308"/>
            <ac:spMk id="3" creationId="{289C30C8-D660-4173-B2BF-4248A1027764}"/>
          </ac:spMkLst>
        </pc:spChg>
      </pc:sldChg>
      <pc:sldChg chg="modSp new mod">
        <pc:chgData name="Nikki Bisesi" userId="213567c6-d9db-451c-b76e-a40cdd8bbd70" providerId="ADAL" clId="{786A2181-0B21-4015-A987-F7CBBB8C0045}" dt="2021-10-19T00:24:15.193" v="116" actId="14100"/>
        <pc:sldMkLst>
          <pc:docMk/>
          <pc:sldMk cId="1487639222" sldId="309"/>
        </pc:sldMkLst>
        <pc:spChg chg="mod">
          <ac:chgData name="Nikki Bisesi" userId="213567c6-d9db-451c-b76e-a40cdd8bbd70" providerId="ADAL" clId="{786A2181-0B21-4015-A987-F7CBBB8C0045}" dt="2021-10-19T00:23:17.212" v="83" actId="14100"/>
          <ac:spMkLst>
            <pc:docMk/>
            <pc:sldMk cId="1487639222" sldId="309"/>
            <ac:spMk id="2" creationId="{9EAC4CD3-52D3-4E4B-BD56-B3B5F9613007}"/>
          </ac:spMkLst>
        </pc:spChg>
        <pc:spChg chg="mod">
          <ac:chgData name="Nikki Bisesi" userId="213567c6-d9db-451c-b76e-a40cdd8bbd70" providerId="ADAL" clId="{786A2181-0B21-4015-A987-F7CBBB8C0045}" dt="2021-10-19T00:24:15.193" v="116" actId="14100"/>
          <ac:spMkLst>
            <pc:docMk/>
            <pc:sldMk cId="1487639222" sldId="309"/>
            <ac:spMk id="3" creationId="{271EF971-6AB1-47EE-97CF-F3D0726A60B2}"/>
          </ac:spMkLst>
        </pc:spChg>
      </pc:sldChg>
    </pc:docChg>
  </pc:docChgLst>
  <pc:docChgLst>
    <pc:chgData name="Nikki Bisesi" userId="213567c6-d9db-451c-b76e-a40cdd8bbd70" providerId="ADAL" clId="{EB6BF32B-C9D2-4059-9A40-4A86B6A368BD}"/>
    <pc:docChg chg="delSld modSld">
      <pc:chgData name="Nikki Bisesi" userId="213567c6-d9db-451c-b76e-a40cdd8bbd70" providerId="ADAL" clId="{EB6BF32B-C9D2-4059-9A40-4A86B6A368BD}" dt="2022-03-27T23:21:57.345" v="3" actId="20577"/>
      <pc:docMkLst>
        <pc:docMk/>
      </pc:docMkLst>
      <pc:sldChg chg="modSp mod">
        <pc:chgData name="Nikki Bisesi" userId="213567c6-d9db-451c-b76e-a40cdd8bbd70" providerId="ADAL" clId="{EB6BF32B-C9D2-4059-9A40-4A86B6A368BD}" dt="2022-03-27T23:21:57.345" v="3" actId="20577"/>
        <pc:sldMkLst>
          <pc:docMk/>
          <pc:sldMk cId="0" sldId="296"/>
        </pc:sldMkLst>
        <pc:spChg chg="mod">
          <ac:chgData name="Nikki Bisesi" userId="213567c6-d9db-451c-b76e-a40cdd8bbd70" providerId="ADAL" clId="{EB6BF32B-C9D2-4059-9A40-4A86B6A368BD}" dt="2022-03-27T23:21:57.345" v="3" actId="20577"/>
          <ac:spMkLst>
            <pc:docMk/>
            <pc:sldMk cId="0" sldId="296"/>
            <ac:spMk id="48131" creationId="{00000000-0000-0000-0000-000000000000}"/>
          </ac:spMkLst>
        </pc:spChg>
      </pc:sldChg>
      <pc:sldChg chg="del">
        <pc:chgData name="Nikki Bisesi" userId="213567c6-d9db-451c-b76e-a40cdd8bbd70" providerId="ADAL" clId="{EB6BF32B-C9D2-4059-9A40-4A86B6A368BD}" dt="2022-03-27T23:20:05.427" v="0" actId="47"/>
        <pc:sldMkLst>
          <pc:docMk/>
          <pc:sldMk cId="3389324710" sldId="308"/>
        </pc:sldMkLst>
      </pc:sldChg>
      <pc:sldChg chg="del">
        <pc:chgData name="Nikki Bisesi" userId="213567c6-d9db-451c-b76e-a40cdd8bbd70" providerId="ADAL" clId="{EB6BF32B-C9D2-4059-9A40-4A86B6A368BD}" dt="2022-03-27T23:20:12.326" v="1" actId="47"/>
        <pc:sldMkLst>
          <pc:docMk/>
          <pc:sldMk cId="1487639222" sldId="309"/>
        </pc:sldMkLst>
      </pc:sldChg>
    </pc:docChg>
  </pc:docChgLst>
  <pc:docChgLst>
    <pc:chgData name="Nikki Bisesi" userId="213567c6-d9db-451c-b76e-a40cdd8bbd70" providerId="ADAL" clId="{CE880E68-82A1-4EB2-B09D-5448685FA99E}"/>
    <pc:docChg chg="undo custSel mod modSld">
      <pc:chgData name="Nikki Bisesi" userId="213567c6-d9db-451c-b76e-a40cdd8bbd70" providerId="ADAL" clId="{CE880E68-82A1-4EB2-B09D-5448685FA99E}" dt="2021-03-23T01:35:33.852" v="11" actId="1076"/>
      <pc:docMkLst>
        <pc:docMk/>
      </pc:docMkLst>
      <pc:sldChg chg="addSp delSp modSp mod">
        <pc:chgData name="Nikki Bisesi" userId="213567c6-d9db-451c-b76e-a40cdd8bbd70" providerId="ADAL" clId="{CE880E68-82A1-4EB2-B09D-5448685FA99E}" dt="2021-03-23T01:35:33.852" v="11" actId="1076"/>
        <pc:sldMkLst>
          <pc:docMk/>
          <pc:sldMk cId="0" sldId="260"/>
        </pc:sldMkLst>
        <pc:spChg chg="add del">
          <ac:chgData name="Nikki Bisesi" userId="213567c6-d9db-451c-b76e-a40cdd8bbd70" providerId="ADAL" clId="{CE880E68-82A1-4EB2-B09D-5448685FA99E}" dt="2021-03-23T01:35:12.834" v="8" actId="26606"/>
          <ac:spMkLst>
            <pc:docMk/>
            <pc:sldMk cId="0" sldId="260"/>
            <ac:spMk id="136" creationId="{06F0F283-C8B6-4598-89C9-C404C98A5715}"/>
          </ac:spMkLst>
        </pc:spChg>
        <pc:spChg chg="add del">
          <ac:chgData name="Nikki Bisesi" userId="213567c6-d9db-451c-b76e-a40cdd8bbd70" providerId="ADAL" clId="{CE880E68-82A1-4EB2-B09D-5448685FA99E}" dt="2021-03-23T01:35:12.834" v="8" actId="26606"/>
          <ac:spMkLst>
            <pc:docMk/>
            <pc:sldMk cId="0" sldId="260"/>
            <ac:spMk id="138" creationId="{E473B0C0-761B-443F-97A0-9D6E01FBB751}"/>
          </ac:spMkLst>
        </pc:spChg>
        <pc:spChg chg="add del">
          <ac:chgData name="Nikki Bisesi" userId="213567c6-d9db-451c-b76e-a40cdd8bbd70" providerId="ADAL" clId="{CE880E68-82A1-4EB2-B09D-5448685FA99E}" dt="2021-03-23T01:35:12.834" v="8" actId="26606"/>
          <ac:spMkLst>
            <pc:docMk/>
            <pc:sldMk cId="0" sldId="260"/>
            <ac:spMk id="140" creationId="{E3B475C6-1445-41C7-9360-49FD7C1C1E7A}"/>
          </ac:spMkLst>
        </pc:spChg>
        <pc:spChg chg="add del">
          <ac:chgData name="Nikki Bisesi" userId="213567c6-d9db-451c-b76e-a40cdd8bbd70" providerId="ADAL" clId="{CE880E68-82A1-4EB2-B09D-5448685FA99E}" dt="2021-03-23T01:35:12.806" v="7" actId="26606"/>
          <ac:spMkLst>
            <pc:docMk/>
            <pc:sldMk cId="0" sldId="260"/>
            <ac:spMk id="200" creationId="{A98AD482-27A4-454E-8A3A-84F73CBDA7E4}"/>
          </ac:spMkLst>
        </pc:spChg>
        <pc:spChg chg="add del">
          <ac:chgData name="Nikki Bisesi" userId="213567c6-d9db-451c-b76e-a40cdd8bbd70" providerId="ADAL" clId="{CE880E68-82A1-4EB2-B09D-5448685FA99E}" dt="2021-03-23T01:35:12.806" v="7" actId="26606"/>
          <ac:spMkLst>
            <pc:docMk/>
            <pc:sldMk cId="0" sldId="260"/>
            <ac:spMk id="202" creationId="{322422E2-F15A-43AE-98F1-7210710B0EB8}"/>
          </ac:spMkLst>
        </pc:spChg>
        <pc:spChg chg="add del">
          <ac:chgData name="Nikki Bisesi" userId="213567c6-d9db-451c-b76e-a40cdd8bbd70" providerId="ADAL" clId="{CE880E68-82A1-4EB2-B09D-5448685FA99E}" dt="2021-03-23T01:35:12.806" v="7" actId="26606"/>
          <ac:spMkLst>
            <pc:docMk/>
            <pc:sldMk cId="0" sldId="260"/>
            <ac:spMk id="204" creationId="{BDC8164B-5FC0-4CBD-B7AE-0CB8780FFCB3}"/>
          </ac:spMkLst>
        </pc:spChg>
        <pc:spChg chg="mod">
          <ac:chgData name="Nikki Bisesi" userId="213567c6-d9db-451c-b76e-a40cdd8bbd70" providerId="ADAL" clId="{CE880E68-82A1-4EB2-B09D-5448685FA99E}" dt="2021-03-23T01:35:12.834" v="8" actId="26606"/>
          <ac:spMkLst>
            <pc:docMk/>
            <pc:sldMk cId="0" sldId="260"/>
            <ac:spMk id="12291" creationId="{00000000-0000-0000-0000-000000000000}"/>
          </ac:spMkLst>
        </pc:spChg>
        <pc:spChg chg="mod">
          <ac:chgData name="Nikki Bisesi" userId="213567c6-d9db-451c-b76e-a40cdd8bbd70" providerId="ADAL" clId="{CE880E68-82A1-4EB2-B09D-5448685FA99E}" dt="2021-03-23T01:35:33.852" v="11" actId="1076"/>
          <ac:spMkLst>
            <pc:docMk/>
            <pc:sldMk cId="0" sldId="260"/>
            <ac:spMk id="70658" creationId="{00000000-0000-0000-0000-000000000000}"/>
          </ac:spMkLst>
        </pc:spChg>
        <pc:spChg chg="mod">
          <ac:chgData name="Nikki Bisesi" userId="213567c6-d9db-451c-b76e-a40cdd8bbd70" providerId="ADAL" clId="{CE880E68-82A1-4EB2-B09D-5448685FA99E}" dt="2021-03-23T01:35:21.006" v="9" actId="403"/>
          <ac:spMkLst>
            <pc:docMk/>
            <pc:sldMk cId="0" sldId="260"/>
            <ac:spMk id="70659" creationId="{00000000-0000-0000-0000-000000000000}"/>
          </ac:spMkLst>
        </pc:spChg>
        <pc:spChg chg="add">
          <ac:chgData name="Nikki Bisesi" userId="213567c6-d9db-451c-b76e-a40cdd8bbd70" providerId="ADAL" clId="{CE880E68-82A1-4EB2-B09D-5448685FA99E}" dt="2021-03-23T01:35:12.834" v="8" actId="26606"/>
          <ac:spMkLst>
            <pc:docMk/>
            <pc:sldMk cId="0" sldId="260"/>
            <ac:spMk id="70661" creationId="{89DBA3C2-C92B-4CEB-868F-52A62295B3EC}"/>
          </ac:spMkLst>
        </pc:spChg>
        <pc:spChg chg="add">
          <ac:chgData name="Nikki Bisesi" userId="213567c6-d9db-451c-b76e-a40cdd8bbd70" providerId="ADAL" clId="{CE880E68-82A1-4EB2-B09D-5448685FA99E}" dt="2021-03-23T01:35:12.834" v="8" actId="26606"/>
          <ac:spMkLst>
            <pc:docMk/>
            <pc:sldMk cId="0" sldId="260"/>
            <ac:spMk id="70662" creationId="{0A5C11C9-65D2-491A-A266-6ADBD2CB441D}"/>
          </ac:spMkLst>
        </pc:spChg>
      </pc:sldChg>
      <pc:sldChg chg="addSp delSp modSp">
        <pc:chgData name="Nikki Bisesi" userId="213567c6-d9db-451c-b76e-a40cdd8bbd70" providerId="ADAL" clId="{CE880E68-82A1-4EB2-B09D-5448685FA99E}" dt="2021-03-23T01:34:55.830" v="5" actId="1076"/>
        <pc:sldMkLst>
          <pc:docMk/>
          <pc:sldMk cId="0" sldId="284"/>
        </pc:sldMkLst>
        <pc:picChg chg="mod">
          <ac:chgData name="Nikki Bisesi" userId="213567c6-d9db-451c-b76e-a40cdd8bbd70" providerId="ADAL" clId="{CE880E68-82A1-4EB2-B09D-5448685FA99E}" dt="2021-03-23T01:34:55.830" v="5" actId="1076"/>
          <ac:picMkLst>
            <pc:docMk/>
            <pc:sldMk cId="0" sldId="284"/>
            <ac:picMk id="8" creationId="{5F753998-108D-40B4-A80B-A6EA14F5BE01}"/>
          </ac:picMkLst>
        </pc:picChg>
        <pc:picChg chg="add del mod">
          <ac:chgData name="Nikki Bisesi" userId="213567c6-d9db-451c-b76e-a40cdd8bbd70" providerId="ADAL" clId="{CE880E68-82A1-4EB2-B09D-5448685FA99E}" dt="2021-03-23T01:34:50.369" v="4" actId="478"/>
          <ac:picMkLst>
            <pc:docMk/>
            <pc:sldMk cId="0" sldId="284"/>
            <ac:picMk id="1026" creationId="{9E33DD80-7615-46A6-BA12-2C5E94D8ED7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12213-7F3B-40B6-BFD2-07ABBC7621F8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DAA46-C6D5-4932-94E2-4ABE4CA7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52C992-66DB-4BD5-87EA-3D6EA59A228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87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341061D-B91E-41A6-BB3B-3D84424BD2CD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81038"/>
            <a:ext cx="6056313" cy="34067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4825"/>
            <a:ext cx="5026025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8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8375922-C3E7-44D4-A1AA-89AAC0A92843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81038"/>
            <a:ext cx="6056313" cy="340677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4825"/>
            <a:ext cx="5026025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68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B89B59C-247E-40AD-B44C-C7BC5CF70899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81038"/>
            <a:ext cx="6056313" cy="340677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4825"/>
            <a:ext cx="5026025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4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google.com/imgres?imgurl=http://www.arcanaforensics.com/images/TireImpression.jpg&amp;imgrefurl=http://www.arcanaforensics.com/&amp;usg=__N_D4pGHKGq3hyGiOr7dEVq4e_g4=&amp;h=102&amp;w=152&amp;sz=7&amp;hl=en&amp;start=60&amp;um=1&amp;tbnid=0Lp9guaLlNveaM:&amp;tbnh=64&amp;tbnw=96&amp;prev=/images?q=forensic+tire+impressions&amp;ndsp=18&amp;hl=en&amp;rlz=1T4GFRC_en___US203&amp;sa=N&amp;start=54&amp;um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bi.gov/about-us/cjis/fingerprints_biometrics/ng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upload.wikimedia.org/wikipedia/commons/thumb/6/61/Shoeprint(forensic).jpg/250px-Shoeprint(forensic).jpg&amp;imgrefurl=http://www.nationmaster.com/encyclopedia/Forensic-footwear-evidence&amp;usg=__8ygI6I9_x67mcBp6UK7ioSJ5mLU=&amp;h=268&amp;w=250&amp;sz=21&amp;hl=en&amp;start=1&amp;um=1&amp;tbnid=1ilKU9sLEYtX-M:&amp;tbnh=113&amp;tbnw=105&amp;prev=/images?q=forensic+impressions&amp;hl=en&amp;rlz=1T4GFRC_en___US203&amp;sa=N&amp;um=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images.google.com/imgres?imgurl=http://www.michigan.gov/images/MSP_tire_impression&amp;imgrefurl=http://www.michigan.gov/msp/0,1607,7-123-1593_3800-15961--,00.html&amp;usg=__GHgJp8SqgaSWMyLxOYMB_hFtqDg=&amp;h=414&amp;w=500&amp;sz=66&amp;hl=en&amp;start=54&amp;um=1&amp;tbnid=czhcpGpLcW81uM:&amp;tbnh=108&amp;tbnw=130&amp;prev=/images?q=forensic+impressions&amp;ndsp=18&amp;hl=en&amp;rlz=1T4GFRC_en___US203&amp;sa=N&amp;start=36&amp;um=1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images.google.com/imgres?imgurl=http://www.crimescene.com/store/images/bio.shoeprint.jpg&amp;imgrefurl=http://www.crimescene.com/store/index.php?main_page=product_info&amp;products_id=128&amp;usg=__rUjVW72vnQs761yxCwDjJIcyAv0=&amp;h=220&amp;w=103&amp;sz=5&amp;hl=en&amp;start=85&amp;um=1&amp;tbnid=s9lOsLOJbLUjVM:&amp;tbnh=107&amp;tbnw=50&amp;prev=/images?q=forensic+impressions&amp;ndsp=18&amp;hl=en&amp;rlz=1T4GFRC_en___US203&amp;sa=N&amp;start=72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bumc.bu.edu/biomedforensic/files/2008/11/soil-impression-150x150.jpg&amp;imgrefurl=http://www.bumc.bu.edu/biomedforensic/courses/&amp;usg=__ElhxYaF0AtO9o8RNwKd3WibpwWg=&amp;h=150&amp;w=150&amp;sz=13&amp;hl=en&amp;start=322&amp;um=1&amp;tbnid=UVZ063eMqQD6MM:&amp;tbnh=96&amp;tbnw=96&amp;prev=/images?q=forensic+impressions&amp;ndsp=18&amp;hl=en&amp;rlz=1T4GFRC_en___US203&amp;sa=N&amp;start=306&amp;um=1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images.google.com/imgres?imgurl=http://www.leelofland.com/wordpress/wp-content/uploads/2008/02/footprints_small1.jpg&amp;imgrefurl=http://www.leelofland.com/wordpress/?cat=9&amp;paged=2&amp;usg=__80DRqhyg7bNu6UWp7sPbOilim9U=&amp;h=367&amp;w=336&amp;sz=18&amp;hl=en&amp;start=212&amp;um=1&amp;tbnid=FG_WNCA6RJmn-M:&amp;tbnh=122&amp;tbnw=112&amp;prev=/images?q=forensic+impressions&amp;ndsp=18&amp;hl=en&amp;rlz=1T4GFRC_en___US203&amp;sa=N&amp;start=198&amp;um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3A5C1-E541-429D-9855-C301A3D784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Impressions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965CC-9AB5-4F68-A012-F69A3EE729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29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62D11A-332F-42A8-B9F4-AA8814F16FBA}" type="slidenum">
              <a:rPr lang="en-US" sz="2600">
                <a:solidFill>
                  <a:schemeClr val="bg1"/>
                </a:solidFill>
              </a:rPr>
              <a:pPr/>
              <a:t>10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940905" y="443948"/>
            <a:ext cx="7467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Shoe Impressions </a:t>
            </a:r>
            <a:endParaRPr lang="en-US" dirty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3548" y="2264908"/>
            <a:ext cx="10913165" cy="4585663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SzPct val="90000"/>
            </a:pPr>
            <a:r>
              <a:rPr lang="en-US" sz="3200" dirty="0"/>
              <a:t>The size of a shoeprint can tell the size of foot of the person.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SzPct val="90000"/>
            </a:pPr>
            <a:r>
              <a:rPr lang="en-US" sz="3200" dirty="0"/>
              <a:t>The depth of a foot or shoe impression can tell something of the person’s weight.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SzPct val="90000"/>
            </a:pPr>
            <a:r>
              <a:rPr lang="en-US" sz="3200" dirty="0"/>
              <a:t>The type of shoe can tell something of the person’s job or personality.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SzPct val="90000"/>
            </a:pPr>
            <a:r>
              <a:rPr lang="en-US" sz="3200" dirty="0"/>
              <a:t>Database </a:t>
            </a:r>
            <a:r>
              <a:rPr lang="en-US" sz="3200" b="1" dirty="0" err="1"/>
              <a:t>SoleMate</a:t>
            </a:r>
            <a:r>
              <a:rPr lang="en-US" sz="3200" b="1" dirty="0"/>
              <a:t> </a:t>
            </a:r>
            <a:r>
              <a:rPr lang="en-US" sz="3200" dirty="0"/>
              <a:t>contain the names of specific manufactures and tread patterns.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SzPct val="90000"/>
            </a:pPr>
            <a:r>
              <a:rPr lang="en-US" sz="3200" dirty="0"/>
              <a:t>Database </a:t>
            </a:r>
            <a:r>
              <a:rPr lang="en-US" sz="3200" b="1" dirty="0" err="1"/>
              <a:t>TreadMark</a:t>
            </a:r>
            <a:r>
              <a:rPr lang="en-US" sz="3200" dirty="0"/>
              <a:t> contains impressions from criminals and crime scenes.</a:t>
            </a:r>
          </a:p>
        </p:txBody>
      </p:sp>
      <p:pic>
        <p:nvPicPr>
          <p:cNvPr id="10246" name="Picture 6" descr="shoe cas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" t="22469" r="8517" b="15741"/>
          <a:stretch>
            <a:fillRect/>
          </a:stretch>
        </p:blipFill>
        <p:spPr bwMode="auto">
          <a:xfrm>
            <a:off x="6934200" y="7428"/>
            <a:ext cx="5257800" cy="206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09850" cy="1752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Forensic Science: Fundamentals &amp; Investigations, Chapter 15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8A99EF-7796-491D-93DA-444C6F31A9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64" y="2820993"/>
            <a:ext cx="363050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3372"/>
            <a:ext cx="4575434" cy="303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77" y="2838695"/>
            <a:ext cx="4019305" cy="401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05" y="3105151"/>
            <a:ext cx="512469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Image result for footprints forensic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05" y="-3373"/>
            <a:ext cx="5124695" cy="332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ootprints forensic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84" y="-28576"/>
            <a:ext cx="2524125" cy="241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909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DA1ABF6-BFBF-46F0-AF3B-BDB5E52548A7}" type="slidenum">
              <a:rPr lang="en-US" sz="2600">
                <a:solidFill>
                  <a:schemeClr val="bg1"/>
                </a:solidFill>
              </a:rPr>
              <a:pPr/>
              <a:t>12</a:t>
            </a:fld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78850" name="AutoShape 2"/>
          <p:cNvSpPr>
            <a:spLocks noGrp="1" noChangeArrowheads="1"/>
          </p:cNvSpPr>
          <p:nvPr>
            <p:ph type="title"/>
          </p:nvPr>
        </p:nvSpPr>
        <p:spPr>
          <a:xfrm>
            <a:off x="1251678" y="382659"/>
            <a:ext cx="13397948" cy="990600"/>
          </a:xfrm>
        </p:spPr>
        <p:txBody>
          <a:bodyPr>
            <a:noAutofit/>
          </a:bodyPr>
          <a:lstStyle/>
          <a:p>
            <a:pPr eaLnBrk="1" hangingPunct="1">
              <a:lnSpc>
                <a:spcPct val="60000"/>
              </a:lnSpc>
            </a:pPr>
            <a:r>
              <a:rPr lang="en-US" sz="4800" dirty="0">
                <a:solidFill>
                  <a:srgbClr val="3A763A"/>
                </a:solidFill>
                <a:latin typeface="Abadi Extra Light" panose="020B0604020202020204" pitchFamily="34" charset="0"/>
              </a:rPr>
              <a:t>Recording Tread Impressions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987" y="1485899"/>
            <a:ext cx="6777656" cy="465648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90000"/>
            </a:pPr>
            <a:r>
              <a:rPr lang="en-US" sz="2800" dirty="0"/>
              <a:t>Ridges and grooves of discovered tire impressions are counted across the entire width.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90000"/>
            </a:pPr>
            <a:r>
              <a:rPr lang="en-US" sz="2800" dirty="0"/>
              <a:t>Unique characteristics such as wear or pebbles embedded in the grooves are noted.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90000"/>
            </a:pPr>
            <a:r>
              <a:rPr lang="en-US" sz="2800" dirty="0"/>
              <a:t>A print of a suspect’s tire impressions through one revolution is taken.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90000"/>
            </a:pPr>
            <a:r>
              <a:rPr lang="en-US" sz="2800" dirty="0"/>
              <a:t>Comparison with impressions from the crime  scene, then, can be made.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90000"/>
            </a:pPr>
            <a:r>
              <a:rPr lang="en-US" sz="2800" dirty="0"/>
              <a:t>The database </a:t>
            </a:r>
            <a:r>
              <a:rPr lang="en-US" sz="2800" b="1" dirty="0" err="1"/>
              <a:t>TreadMate</a:t>
            </a:r>
            <a:r>
              <a:rPr lang="en-US" sz="2800" dirty="0"/>
              <a:t> can be checked to find the tire type.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90000"/>
            </a:pPr>
            <a:endParaRPr lang="en-US" sz="2700" dirty="0"/>
          </a:p>
        </p:txBody>
      </p:sp>
      <p:pic>
        <p:nvPicPr>
          <p:cNvPr id="16390" name="Picture 13" descr="TireImpress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652" y="3901937"/>
            <a:ext cx="3710612" cy="247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footprints forens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652" y="1259855"/>
            <a:ext cx="3688070" cy="245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8A99EF-7796-491D-93DA-444C6F31A9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98" y="0"/>
            <a:ext cx="5107459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mage result for tire impressions forensic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836" y="0"/>
            <a:ext cx="3081164" cy="467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035" y="3809999"/>
            <a:ext cx="3753605" cy="303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Image result for tire impressions forensic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244" y="2717109"/>
            <a:ext cx="6224712" cy="412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71" y="-63743"/>
            <a:ext cx="4036541" cy="393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72" y="3253095"/>
            <a:ext cx="4014770" cy="359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265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8A99EF-7796-491D-93DA-444C6F31A9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1277600" cy="6849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858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F7D3F5B-E703-4CED-8666-94C42275B4B0}" type="slidenum">
              <a:rPr lang="en-US" sz="2600">
                <a:solidFill>
                  <a:schemeClr val="bg1"/>
                </a:solidFill>
              </a:rPr>
              <a:pPr/>
              <a:t>15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18436" name="AutoShape 2"/>
          <p:cNvSpPr>
            <a:spLocks noGrp="1" noChangeArrowheads="1"/>
          </p:cNvSpPr>
          <p:nvPr>
            <p:ph type="title"/>
          </p:nvPr>
        </p:nvSpPr>
        <p:spPr>
          <a:xfrm>
            <a:off x="1104900" y="238297"/>
            <a:ext cx="7239000" cy="1143000"/>
          </a:xfrm>
        </p:spPr>
        <p:txBody>
          <a:bodyPr/>
          <a:lstStyle/>
          <a:p>
            <a:pPr eaLnBrk="1" hangingPunct="1"/>
            <a:r>
              <a:rPr lang="en-US" dirty="0"/>
              <a:t>Bicycle Tire tread</a:t>
            </a: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54" y="1075261"/>
            <a:ext cx="3952346" cy="293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54" y="3925613"/>
            <a:ext cx="3824853" cy="29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8189914" y="6583364"/>
            <a:ext cx="2478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>
                <a:latin typeface="Chalkboard" pitchFamily="64" charset="0"/>
              </a:rPr>
              <a:t>Photography Paul Ricketts, 2006</a:t>
            </a:r>
          </a:p>
        </p:txBody>
      </p:sp>
      <p:pic>
        <p:nvPicPr>
          <p:cNvPr id="8" name="Picture 4" descr="tyre">
            <a:extLst>
              <a:ext uri="{FF2B5EF4-FFF2-40B4-BE49-F238E27FC236}">
                <a16:creationId xmlns:a16="http://schemas.microsoft.com/office/drawing/2014/main" id="{5F753998-108D-40B4-A80B-A6EA14F5B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27973" y="1941735"/>
            <a:ext cx="660727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661" name="Rectangle 199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>
          <a:xfrm>
            <a:off x="2414747" y="447669"/>
            <a:ext cx="7362501" cy="1113295"/>
          </a:xfrm>
        </p:spPr>
        <p:txBody>
          <a:bodyPr anchor="b">
            <a:normAutofit/>
          </a:bodyPr>
          <a:lstStyle/>
          <a:p>
            <a:pPr algn="ctr" eaLnBrk="1" hangingPunct="1"/>
            <a:r>
              <a:rPr lang="en-US" sz="3600" dirty="0">
                <a:latin typeface="Iskoola Pota" panose="020B0604020202020204" pitchFamily="34" charset="0"/>
                <a:cs typeface="Iskoola Pota" panose="020B0604020202020204" pitchFamily="34" charset="0"/>
              </a:rPr>
              <a:t>Collection of Shoe or Tire Impression Evidence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6" y="1785257"/>
            <a:ext cx="10668004" cy="3440539"/>
          </a:xfrm>
        </p:spPr>
        <p:txBody>
          <a:bodyPr>
            <a:noAutofit/>
          </a:bodyPr>
          <a:lstStyle/>
          <a:p>
            <a:pPr marL="533400" indent="-533400" eaLnBrk="1" hangingPunct="1">
              <a:spcBef>
                <a:spcPct val="0"/>
              </a:spcBef>
              <a:spcAft>
                <a:spcPct val="40000"/>
              </a:spcAft>
              <a:buSzPct val="90000"/>
              <a:buNone/>
            </a:pPr>
            <a:r>
              <a:rPr lang="en-US" sz="2800" dirty="0"/>
              <a:t>Why would the following steps be important? </a:t>
            </a:r>
          </a:p>
          <a:p>
            <a:pPr marL="533400" indent="-533400" eaLnBrk="1" hangingPunct="1">
              <a:spcBef>
                <a:spcPct val="0"/>
              </a:spcBef>
              <a:spcAft>
                <a:spcPct val="25000"/>
              </a:spcAft>
              <a:buSzPct val="90000"/>
              <a:buFont typeface="Wingdings" pitchFamily="2" charset="2"/>
              <a:buAutoNum type="arabicPeriod"/>
            </a:pPr>
            <a:r>
              <a:rPr lang="en-US" sz="2800" dirty="0"/>
              <a:t>Take photos as soon as possible. </a:t>
            </a:r>
          </a:p>
          <a:p>
            <a:pPr marL="533400" indent="-533400" eaLnBrk="1" hangingPunct="1">
              <a:spcBef>
                <a:spcPct val="0"/>
              </a:spcBef>
              <a:spcAft>
                <a:spcPct val="25000"/>
              </a:spcAft>
              <a:buSzPct val="90000"/>
              <a:buFont typeface="Wingdings" pitchFamily="2" charset="2"/>
              <a:buAutoNum type="arabicPeriod"/>
            </a:pPr>
            <a:r>
              <a:rPr lang="en-US" sz="2800" dirty="0"/>
              <a:t>Take multiple photos of the impression from at least two different orientations. </a:t>
            </a:r>
          </a:p>
          <a:p>
            <a:pPr marL="533400" indent="-533400" eaLnBrk="1" hangingPunct="1">
              <a:spcBef>
                <a:spcPct val="0"/>
              </a:spcBef>
              <a:spcAft>
                <a:spcPct val="25000"/>
              </a:spcAft>
              <a:buSzPct val="90000"/>
              <a:buFont typeface="Wingdings" pitchFamily="2" charset="2"/>
              <a:buAutoNum type="arabicPeriod"/>
            </a:pPr>
            <a:r>
              <a:rPr lang="en-US" sz="2800" dirty="0"/>
              <a:t>Place an identifying label and a ruler in position with the impression for the photo. </a:t>
            </a:r>
          </a:p>
          <a:p>
            <a:pPr marL="533400" indent="-533400" eaLnBrk="1" hangingPunct="1">
              <a:spcBef>
                <a:spcPct val="0"/>
              </a:spcBef>
              <a:spcAft>
                <a:spcPct val="25000"/>
              </a:spcAft>
              <a:buSzPct val="90000"/>
              <a:buFont typeface="Wingdings" pitchFamily="2" charset="2"/>
              <a:buAutoNum type="arabicPeriod"/>
            </a:pPr>
            <a:r>
              <a:rPr lang="en-US" sz="2800" dirty="0"/>
              <a:t>Use oblique (not bright) lighting when possible. </a:t>
            </a:r>
          </a:p>
        </p:txBody>
      </p:sp>
      <p:sp>
        <p:nvSpPr>
          <p:cNvPr id="70662" name="Freeform: Shape 201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0395857" y="6375679"/>
            <a:ext cx="1034143" cy="34579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B7FC1001-EC6B-41DB-B89B-647833C77A99}" type="slidenum">
              <a:rPr lang="en-US" sz="160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D4A4B3-479A-4856-AF4C-F003B672DAD0}" type="slidenum">
              <a:rPr lang="en-US" sz="2600">
                <a:solidFill>
                  <a:schemeClr val="bg1"/>
                </a:solidFill>
              </a:rPr>
              <a:pPr/>
              <a:t>17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32050" y="688848"/>
            <a:ext cx="8229600" cy="1252728"/>
          </a:xfrm>
          <a:prstGeom prst="rect">
            <a:avLst/>
          </a:prstGeom>
          <a:ln>
            <a:round/>
            <a:headEnd/>
            <a:tailEnd/>
          </a:ln>
        </p:spPr>
        <p:txBody>
          <a:bodyPr vert="horz" wrap="square" lIns="91440" tIns="45720" rIns="4572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500" kern="1200" dirty="0">
                <a:solidFill>
                  <a:schemeClr val="tx1"/>
                </a:solidFill>
              </a:rPr>
              <a:t>Establishing Car 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43041" y="2225399"/>
            <a:ext cx="6781800" cy="4702175"/>
          </a:xfrm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38150" indent="-319088" eaLnBrk="1" hangingPunct="1">
              <a:buNone/>
            </a:pPr>
            <a:r>
              <a:rPr lang="en-US" sz="2400" dirty="0"/>
              <a:t>Direction of travel can be determined by:</a:t>
            </a:r>
          </a:p>
          <a:p>
            <a:pPr marL="438150" indent="-319088" eaLnBrk="1" hangingPunct="1"/>
            <a:r>
              <a:rPr lang="en-US" sz="2400" dirty="0"/>
              <a:t>Vegetation disturbed</a:t>
            </a:r>
          </a:p>
          <a:p>
            <a:pPr marL="438150" indent="-319088" eaLnBrk="1" hangingPunct="1"/>
            <a:r>
              <a:rPr lang="en-US" sz="2400" dirty="0"/>
              <a:t>Debris cast off</a:t>
            </a:r>
          </a:p>
          <a:p>
            <a:pPr marL="438150" indent="-319088" eaLnBrk="1" hangingPunct="1"/>
            <a:r>
              <a:rPr lang="en-US" sz="2400" dirty="0"/>
              <a:t>Splash patterns</a:t>
            </a:r>
          </a:p>
          <a:p>
            <a:pPr marL="438150" indent="-319088" eaLnBrk="1" hangingPunct="1"/>
            <a:r>
              <a:rPr lang="en-US" sz="2400" dirty="0"/>
              <a:t>Substance transfer </a:t>
            </a:r>
          </a:p>
          <a:p>
            <a:pPr marL="438150" indent="-319088" eaLnBrk="1" hangingPunct="1"/>
            <a:r>
              <a:rPr lang="en-US" sz="2400" dirty="0"/>
              <a:t>Tire marks</a:t>
            </a:r>
          </a:p>
        </p:txBody>
      </p:sp>
      <p:pic>
        <p:nvPicPr>
          <p:cNvPr id="20486" name="Picture 2" descr="http://www.library.umass.edu/spcoll/galleries/mange/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91" y="1941576"/>
            <a:ext cx="4890109" cy="3827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0DEFB5C-9B2A-4EE3-9D63-EBEC756BC521}" type="slidenum">
              <a:rPr lang="en-US" sz="2600">
                <a:solidFill>
                  <a:schemeClr val="bg1"/>
                </a:solidFill>
              </a:rPr>
              <a:pPr/>
              <a:t>18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05743" y="378429"/>
            <a:ext cx="8229600" cy="1252728"/>
          </a:xfrm>
          <a:prstGeom prst="rect">
            <a:avLst/>
          </a:prstGeom>
          <a:ln>
            <a:round/>
            <a:headEnd/>
            <a:tailEnd/>
          </a:ln>
        </p:spPr>
        <p:txBody>
          <a:bodyPr vert="horz" wrap="square" lIns="91440" tIns="45720" rIns="4572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500" kern="1200" dirty="0">
                <a:solidFill>
                  <a:schemeClr val="tx1"/>
                </a:solidFill>
              </a:rPr>
              <a:t>Accident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25939" y="1920875"/>
            <a:ext cx="5594604" cy="4800600"/>
          </a:xfrm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119062" indent="0" eaLnBrk="1" hangingPunct="1">
              <a:lnSpc>
                <a:spcPct val="90000"/>
              </a:lnSpc>
              <a:buNone/>
            </a:pPr>
            <a:r>
              <a:rPr lang="en-US" sz="3200" dirty="0"/>
              <a:t>Using tire marks to determine:</a:t>
            </a:r>
          </a:p>
          <a:p>
            <a:pPr marL="730250" lvl="1" indent="-273050" eaLnBrk="1" hangingPunct="1">
              <a:lnSpc>
                <a:spcPct val="90000"/>
              </a:lnSpc>
            </a:pPr>
            <a:r>
              <a:rPr lang="en-US" sz="2800" dirty="0"/>
              <a:t>What happened?</a:t>
            </a:r>
          </a:p>
          <a:p>
            <a:pPr marL="730250" lvl="1" indent="-273050" eaLnBrk="1" hangingPunct="1">
              <a:lnSpc>
                <a:spcPct val="90000"/>
              </a:lnSpc>
            </a:pPr>
            <a:r>
              <a:rPr lang="en-US" sz="2800" dirty="0"/>
              <a:t>Where?</a:t>
            </a:r>
          </a:p>
          <a:p>
            <a:pPr marL="730250" lvl="1" indent="-273050" eaLnBrk="1" hangingPunct="1">
              <a:lnSpc>
                <a:spcPct val="90000"/>
              </a:lnSpc>
            </a:pPr>
            <a:r>
              <a:rPr lang="en-US" sz="2800" dirty="0"/>
              <a:t>When?</a:t>
            </a:r>
          </a:p>
          <a:p>
            <a:pPr marL="730250" lvl="1" indent="-273050" eaLnBrk="1" hangingPunct="1">
              <a:lnSpc>
                <a:spcPct val="90000"/>
              </a:lnSpc>
            </a:pPr>
            <a:r>
              <a:rPr lang="en-US" sz="2800" dirty="0"/>
              <a:t>Why?</a:t>
            </a:r>
          </a:p>
          <a:p>
            <a:pPr marL="730250" lvl="1" indent="-273050" eaLnBrk="1" hangingPunct="1">
              <a:lnSpc>
                <a:spcPct val="90000"/>
              </a:lnSpc>
            </a:pPr>
            <a:r>
              <a:rPr lang="en-US" sz="2800" dirty="0"/>
              <a:t>How fast the cars were moving</a:t>
            </a:r>
          </a:p>
          <a:p>
            <a:pPr marL="730250" lvl="1" indent="-273050" eaLnBrk="1" hangingPunct="1">
              <a:lnSpc>
                <a:spcPct val="90000"/>
              </a:lnSpc>
            </a:pPr>
            <a:r>
              <a:rPr lang="en-US" sz="2800" dirty="0"/>
              <a:t>Who was involved?</a:t>
            </a:r>
          </a:p>
          <a:p>
            <a:pPr marL="730250" lvl="1" indent="-273050" eaLnBrk="1" hangingPunct="1">
              <a:lnSpc>
                <a:spcPct val="90000"/>
              </a:lnSpc>
            </a:pPr>
            <a:r>
              <a:rPr lang="en-US" sz="2800" dirty="0"/>
              <a:t>Who was at fault?</a:t>
            </a:r>
          </a:p>
        </p:txBody>
      </p:sp>
      <p:pic>
        <p:nvPicPr>
          <p:cNvPr id="21510" name="Picture 4" descr="http://www.expressandstar.com/wp-content/uploads/2008/04/wd2718838crash-2-jah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543" y="2227818"/>
            <a:ext cx="5352636" cy="3568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BAC5-5145-48FE-BD08-857FA3546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934" y="169334"/>
            <a:ext cx="8610600" cy="539494"/>
          </a:xfrm>
        </p:spPr>
        <p:txBody>
          <a:bodyPr>
            <a:normAutofit fontScale="90000"/>
          </a:bodyPr>
          <a:lstStyle/>
          <a:p>
            <a:r>
              <a:rPr lang="en-US"/>
              <a:t>Can you answer these??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F9C24-1423-415E-9F7E-8205D9B5D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533" y="846667"/>
            <a:ext cx="11138747" cy="612309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b="1">
                <a:solidFill>
                  <a:srgbClr val="760076"/>
                </a:solidFill>
              </a:rPr>
              <a:t>What are the characteristics of writing handwriting analysts look at?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>
                <a:solidFill>
                  <a:srgbClr val="760076"/>
                </a:solidFill>
              </a:rPr>
              <a:t>If you were collecting a known handwriting sample from a suspect, what are some things you would need to do?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>
                <a:solidFill>
                  <a:srgbClr val="760076"/>
                </a:solidFill>
              </a:rPr>
              <a:t>What forensic databases do you remember?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>
                <a:solidFill>
                  <a:srgbClr val="760076"/>
                </a:solidFill>
              </a:rPr>
              <a:t>What are the 3 types of fingerprints we learned (not the patterns)?  These terms are used for tire and shoe prints too.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>
                <a:solidFill>
                  <a:srgbClr val="760076"/>
                </a:solidFill>
              </a:rPr>
              <a:t>What type would dark skid marks on the road be?     How about footprints in snow?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>
                <a:solidFill>
                  <a:srgbClr val="760076"/>
                </a:solidFill>
              </a:rPr>
              <a:t>Give examples of individual and class evidence for shoes and tires.</a:t>
            </a:r>
          </a:p>
        </p:txBody>
      </p:sp>
    </p:spTree>
    <p:extLst>
      <p:ext uri="{BB962C8B-B14F-4D97-AF65-F5344CB8AC3E}">
        <p14:creationId xmlns:p14="http://schemas.microsoft.com/office/powerpoint/2010/main" val="199093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DBA3C2-C92B-4CEB-868F-52A62295B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113295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NGI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6" y="1623317"/>
            <a:ext cx="10668004" cy="3976099"/>
          </a:xfrm>
        </p:spPr>
        <p:txBody>
          <a:bodyPr>
            <a:normAutofit/>
          </a:bodyPr>
          <a:lstStyle/>
          <a:p>
            <a:r>
              <a:rPr lang="en-US" sz="2800" dirty="0"/>
              <a:t>Next Generation Identification </a:t>
            </a:r>
          </a:p>
          <a:p>
            <a:r>
              <a:rPr lang="en-US" sz="2800" dirty="0"/>
              <a:t>Began in 2014--FBI’s newest identification system, slated to replace IAFIS in the future</a:t>
            </a:r>
          </a:p>
          <a:p>
            <a:r>
              <a:rPr lang="en-US" sz="2800" dirty="0"/>
              <a:t>Uses wide array of biometric identification methods –scars, tattoos, facial, voice, and iris recognition </a:t>
            </a:r>
          </a:p>
          <a:p>
            <a:endParaRPr lang="en-US" sz="2800" dirty="0"/>
          </a:p>
          <a:p>
            <a:r>
              <a:rPr lang="en-US" sz="2800" b="0" i="0" dirty="0">
                <a:effectLst/>
                <a:latin typeface="Arial" panose="020B0604020202020204" pitchFamily="34" charset="0"/>
                <a:hlinkClick r:id="rId3"/>
              </a:rPr>
              <a:t>http://www.fbi.gov/about-us/cjis/fingerprints_biometrics/ngi</a:t>
            </a:r>
            <a:endParaRPr lang="en-US" sz="2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5C11C9-65D2-491A-A266-6ADBD2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69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" name="Rectangle 255">
            <a:extLst>
              <a:ext uri="{FF2B5EF4-FFF2-40B4-BE49-F238E27FC236}">
                <a16:creationId xmlns:a16="http://schemas.microsoft.com/office/drawing/2014/main" id="{7C615D28-8D37-47CB-9D5B-9ACFDA30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90" name="Rectangle 2"/>
          <p:cNvSpPr>
            <a:spLocks noGrp="1"/>
          </p:cNvSpPr>
          <p:nvPr>
            <p:ph type="title"/>
          </p:nvPr>
        </p:nvSpPr>
        <p:spPr bwMode="auto">
          <a:xfrm>
            <a:off x="999356" y="-2"/>
            <a:ext cx="4232333" cy="1681709"/>
          </a:xfrm>
        </p:spPr>
        <p:txBody>
          <a:bodyPr vert="horz" lIns="91440" tIns="45720" rIns="4572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hangingPunct="1">
              <a:defRPr/>
            </a:pPr>
            <a:r>
              <a:rPr lang="en-US" sz="4800" dirty="0">
                <a:latin typeface="Toronto" pitchFamily="34" charset="0"/>
                <a:ea typeface="+mj-ea"/>
                <a:cs typeface="+mj-cs"/>
              </a:rPr>
              <a:t>Other Prints</a:t>
            </a:r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826DFDB9-08FE-4B26-8D4D-91B23D8FB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669EB6E3-B389-4409-9000-94D2AF278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8580" y="325510"/>
            <a:ext cx="2192733" cy="2190068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9" name="Freeform: Shape 258">
            <a:extLst>
              <a:ext uri="{FF2B5EF4-FFF2-40B4-BE49-F238E27FC236}">
                <a16:creationId xmlns:a16="http://schemas.microsoft.com/office/drawing/2014/main" id="{873CA32C-93F1-4FE9-A123-24E2F57F6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2284" y="419100"/>
            <a:ext cx="2005326" cy="2002888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4AC6BEE-FDD8-4D97-B841-94FEA84CB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3415" y="871904"/>
            <a:ext cx="875081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748119" y="1592493"/>
            <a:ext cx="4880787" cy="5088769"/>
          </a:xfrm>
        </p:spPr>
        <p:txBody>
          <a:bodyPr anchor="t">
            <a:normAutofit/>
          </a:bodyPr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Ears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—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shape, length and width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Voice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—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electronic pulses  measured on a spectrograph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Palm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—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friction ridges can be identified and may be used against suspects.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Blood vessel patterns in the eye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may be unique to individuals. They are used today for various security purposes.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Teeth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—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bite marks are unique and can be used to identify suspects. These imprints were placed in gum and could be matched to crime scene evidence</a:t>
            </a:r>
            <a:r>
              <a:rPr lang="en-US" altLang="en-US" sz="140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260" name="Freeform: Shape 259">
            <a:extLst>
              <a:ext uri="{FF2B5EF4-FFF2-40B4-BE49-F238E27FC236}">
                <a16:creationId xmlns:a16="http://schemas.microsoft.com/office/drawing/2014/main" id="{FFBD8C93-38E3-4D74-A212-DA02C0C7E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3688" y="2584797"/>
            <a:ext cx="3261712" cy="325775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DCB00779-0822-4229-98D1-F34B6A635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8726" y="2679700"/>
            <a:ext cx="3071638" cy="3067942"/>
          </a:xfrm>
          <a:custGeom>
            <a:avLst/>
            <a:gdLst>
              <a:gd name="connsiteX0" fmla="*/ 1418354 w 2836707"/>
              <a:gd name="connsiteY0" fmla="*/ 0 h 2833294"/>
              <a:gd name="connsiteX1" fmla="*/ 1445877 w 2836707"/>
              <a:gd name="connsiteY1" fmla="*/ 2580 h 2833294"/>
              <a:gd name="connsiteX2" fmla="*/ 1472542 w 2836707"/>
              <a:gd name="connsiteY2" fmla="*/ 9461 h 2833294"/>
              <a:gd name="connsiteX3" fmla="*/ 1498346 w 2836707"/>
              <a:gd name="connsiteY3" fmla="*/ 19783 h 2833294"/>
              <a:gd name="connsiteX4" fmla="*/ 1525009 w 2836707"/>
              <a:gd name="connsiteY4" fmla="*/ 32685 h 2833294"/>
              <a:gd name="connsiteX5" fmla="*/ 1549954 w 2836707"/>
              <a:gd name="connsiteY5" fmla="*/ 47308 h 2833294"/>
              <a:gd name="connsiteX6" fmla="*/ 1575758 w 2836707"/>
              <a:gd name="connsiteY6" fmla="*/ 62790 h 2833294"/>
              <a:gd name="connsiteX7" fmla="*/ 1601561 w 2836707"/>
              <a:gd name="connsiteY7" fmla="*/ 76552 h 2833294"/>
              <a:gd name="connsiteX8" fmla="*/ 1627365 w 2836707"/>
              <a:gd name="connsiteY8" fmla="*/ 90315 h 2833294"/>
              <a:gd name="connsiteX9" fmla="*/ 1652309 w 2836707"/>
              <a:gd name="connsiteY9" fmla="*/ 100636 h 2833294"/>
              <a:gd name="connsiteX10" fmla="*/ 1679833 w 2836707"/>
              <a:gd name="connsiteY10" fmla="*/ 107517 h 2833294"/>
              <a:gd name="connsiteX11" fmla="*/ 1706497 w 2836707"/>
              <a:gd name="connsiteY11" fmla="*/ 110958 h 2833294"/>
              <a:gd name="connsiteX12" fmla="*/ 1734881 w 2836707"/>
              <a:gd name="connsiteY12" fmla="*/ 110958 h 2833294"/>
              <a:gd name="connsiteX13" fmla="*/ 1764126 w 2836707"/>
              <a:gd name="connsiteY13" fmla="*/ 109238 h 2833294"/>
              <a:gd name="connsiteX14" fmla="*/ 1793370 w 2836707"/>
              <a:gd name="connsiteY14" fmla="*/ 105797 h 2833294"/>
              <a:gd name="connsiteX15" fmla="*/ 1822615 w 2836707"/>
              <a:gd name="connsiteY15" fmla="*/ 101497 h 2833294"/>
              <a:gd name="connsiteX16" fmla="*/ 1851859 w 2836707"/>
              <a:gd name="connsiteY16" fmla="*/ 98056 h 2833294"/>
              <a:gd name="connsiteX17" fmla="*/ 1881104 w 2836707"/>
              <a:gd name="connsiteY17" fmla="*/ 95475 h 2833294"/>
              <a:gd name="connsiteX18" fmla="*/ 1908627 w 2836707"/>
              <a:gd name="connsiteY18" fmla="*/ 96335 h 2833294"/>
              <a:gd name="connsiteX19" fmla="*/ 1935291 w 2836707"/>
              <a:gd name="connsiteY19" fmla="*/ 99776 h 2833294"/>
              <a:gd name="connsiteX20" fmla="*/ 1961095 w 2836707"/>
              <a:gd name="connsiteY20" fmla="*/ 107517 h 2833294"/>
              <a:gd name="connsiteX21" fmla="*/ 1982599 w 2836707"/>
              <a:gd name="connsiteY21" fmla="*/ 118699 h 2833294"/>
              <a:gd name="connsiteX22" fmla="*/ 2003241 w 2836707"/>
              <a:gd name="connsiteY22" fmla="*/ 133322 h 2833294"/>
              <a:gd name="connsiteX23" fmla="*/ 2021304 w 2836707"/>
              <a:gd name="connsiteY23" fmla="*/ 150524 h 2833294"/>
              <a:gd name="connsiteX24" fmla="*/ 2039367 w 2836707"/>
              <a:gd name="connsiteY24" fmla="*/ 170307 h 2833294"/>
              <a:gd name="connsiteX25" fmla="*/ 2055710 w 2836707"/>
              <a:gd name="connsiteY25" fmla="*/ 190950 h 2833294"/>
              <a:gd name="connsiteX26" fmla="*/ 2072052 w 2836707"/>
              <a:gd name="connsiteY26" fmla="*/ 212454 h 2833294"/>
              <a:gd name="connsiteX27" fmla="*/ 2088394 w 2836707"/>
              <a:gd name="connsiteY27" fmla="*/ 233957 h 2833294"/>
              <a:gd name="connsiteX28" fmla="*/ 2104736 w 2836707"/>
              <a:gd name="connsiteY28" fmla="*/ 254601 h 2833294"/>
              <a:gd name="connsiteX29" fmla="*/ 2121940 w 2836707"/>
              <a:gd name="connsiteY29" fmla="*/ 274384 h 2833294"/>
              <a:gd name="connsiteX30" fmla="*/ 2141723 w 2836707"/>
              <a:gd name="connsiteY30" fmla="*/ 291587 h 2833294"/>
              <a:gd name="connsiteX31" fmla="*/ 2160646 w 2836707"/>
              <a:gd name="connsiteY31" fmla="*/ 307070 h 2833294"/>
              <a:gd name="connsiteX32" fmla="*/ 2182149 w 2836707"/>
              <a:gd name="connsiteY32" fmla="*/ 319111 h 2833294"/>
              <a:gd name="connsiteX33" fmla="*/ 2205372 w 2836707"/>
              <a:gd name="connsiteY33" fmla="*/ 329433 h 2833294"/>
              <a:gd name="connsiteX34" fmla="*/ 2230316 w 2836707"/>
              <a:gd name="connsiteY34" fmla="*/ 338034 h 2833294"/>
              <a:gd name="connsiteX35" fmla="*/ 2256119 w 2836707"/>
              <a:gd name="connsiteY35" fmla="*/ 345775 h 2833294"/>
              <a:gd name="connsiteX36" fmla="*/ 2281923 w 2836707"/>
              <a:gd name="connsiteY36" fmla="*/ 352656 h 2833294"/>
              <a:gd name="connsiteX37" fmla="*/ 2308587 w 2836707"/>
              <a:gd name="connsiteY37" fmla="*/ 359538 h 2833294"/>
              <a:gd name="connsiteX38" fmla="*/ 2333531 w 2836707"/>
              <a:gd name="connsiteY38" fmla="*/ 367279 h 2833294"/>
              <a:gd name="connsiteX39" fmla="*/ 2358474 w 2836707"/>
              <a:gd name="connsiteY39" fmla="*/ 375880 h 2833294"/>
              <a:gd name="connsiteX40" fmla="*/ 2381698 w 2836707"/>
              <a:gd name="connsiteY40" fmla="*/ 386202 h 2833294"/>
              <a:gd name="connsiteX41" fmla="*/ 2402342 w 2836707"/>
              <a:gd name="connsiteY41" fmla="*/ 399104 h 2833294"/>
              <a:gd name="connsiteX42" fmla="*/ 2421265 w 2836707"/>
              <a:gd name="connsiteY42" fmla="*/ 414587 h 2833294"/>
              <a:gd name="connsiteX43" fmla="*/ 2436746 w 2836707"/>
              <a:gd name="connsiteY43" fmla="*/ 433510 h 2833294"/>
              <a:gd name="connsiteX44" fmla="*/ 2449649 w 2836707"/>
              <a:gd name="connsiteY44" fmla="*/ 454153 h 2833294"/>
              <a:gd name="connsiteX45" fmla="*/ 2459970 w 2836707"/>
              <a:gd name="connsiteY45" fmla="*/ 477376 h 2833294"/>
              <a:gd name="connsiteX46" fmla="*/ 2468571 w 2836707"/>
              <a:gd name="connsiteY46" fmla="*/ 502321 h 2833294"/>
              <a:gd name="connsiteX47" fmla="*/ 2476312 w 2836707"/>
              <a:gd name="connsiteY47" fmla="*/ 527264 h 2833294"/>
              <a:gd name="connsiteX48" fmla="*/ 2483194 w 2836707"/>
              <a:gd name="connsiteY48" fmla="*/ 553929 h 2833294"/>
              <a:gd name="connsiteX49" fmla="*/ 2490075 w 2836707"/>
              <a:gd name="connsiteY49" fmla="*/ 579732 h 2833294"/>
              <a:gd name="connsiteX50" fmla="*/ 2497816 w 2836707"/>
              <a:gd name="connsiteY50" fmla="*/ 605537 h 2833294"/>
              <a:gd name="connsiteX51" fmla="*/ 2506417 w 2836707"/>
              <a:gd name="connsiteY51" fmla="*/ 630482 h 2833294"/>
              <a:gd name="connsiteX52" fmla="*/ 2516738 w 2836707"/>
              <a:gd name="connsiteY52" fmla="*/ 653705 h 2833294"/>
              <a:gd name="connsiteX53" fmla="*/ 2528781 w 2836707"/>
              <a:gd name="connsiteY53" fmla="*/ 675208 h 2833294"/>
              <a:gd name="connsiteX54" fmla="*/ 2544263 w 2836707"/>
              <a:gd name="connsiteY54" fmla="*/ 694132 h 2833294"/>
              <a:gd name="connsiteX55" fmla="*/ 2561465 w 2836707"/>
              <a:gd name="connsiteY55" fmla="*/ 713915 h 2833294"/>
              <a:gd name="connsiteX56" fmla="*/ 2581248 w 2836707"/>
              <a:gd name="connsiteY56" fmla="*/ 731117 h 2833294"/>
              <a:gd name="connsiteX57" fmla="*/ 2601892 w 2836707"/>
              <a:gd name="connsiteY57" fmla="*/ 747460 h 2833294"/>
              <a:gd name="connsiteX58" fmla="*/ 2624255 w 2836707"/>
              <a:gd name="connsiteY58" fmla="*/ 763802 h 2833294"/>
              <a:gd name="connsiteX59" fmla="*/ 2645758 w 2836707"/>
              <a:gd name="connsiteY59" fmla="*/ 780145 h 2833294"/>
              <a:gd name="connsiteX60" fmla="*/ 2666401 w 2836707"/>
              <a:gd name="connsiteY60" fmla="*/ 796488 h 2833294"/>
              <a:gd name="connsiteX61" fmla="*/ 2686183 w 2836707"/>
              <a:gd name="connsiteY61" fmla="*/ 814551 h 2833294"/>
              <a:gd name="connsiteX62" fmla="*/ 2703387 w 2836707"/>
              <a:gd name="connsiteY62" fmla="*/ 832614 h 2833294"/>
              <a:gd name="connsiteX63" fmla="*/ 2718009 w 2836707"/>
              <a:gd name="connsiteY63" fmla="*/ 853257 h 2833294"/>
              <a:gd name="connsiteX64" fmla="*/ 2729191 w 2836707"/>
              <a:gd name="connsiteY64" fmla="*/ 874760 h 2833294"/>
              <a:gd name="connsiteX65" fmla="*/ 2736932 w 2836707"/>
              <a:gd name="connsiteY65" fmla="*/ 900565 h 2833294"/>
              <a:gd name="connsiteX66" fmla="*/ 2740372 w 2836707"/>
              <a:gd name="connsiteY66" fmla="*/ 927229 h 2833294"/>
              <a:gd name="connsiteX67" fmla="*/ 2741233 w 2836707"/>
              <a:gd name="connsiteY67" fmla="*/ 954754 h 2833294"/>
              <a:gd name="connsiteX68" fmla="*/ 2738652 w 2836707"/>
              <a:gd name="connsiteY68" fmla="*/ 983998 h 2833294"/>
              <a:gd name="connsiteX69" fmla="*/ 2735211 w 2836707"/>
              <a:gd name="connsiteY69" fmla="*/ 1013242 h 2833294"/>
              <a:gd name="connsiteX70" fmla="*/ 2730911 w 2836707"/>
              <a:gd name="connsiteY70" fmla="*/ 1042487 h 2833294"/>
              <a:gd name="connsiteX71" fmla="*/ 2727470 w 2836707"/>
              <a:gd name="connsiteY71" fmla="*/ 1071732 h 2833294"/>
              <a:gd name="connsiteX72" fmla="*/ 2725751 w 2836707"/>
              <a:gd name="connsiteY72" fmla="*/ 1100977 h 2833294"/>
              <a:gd name="connsiteX73" fmla="*/ 2725751 w 2836707"/>
              <a:gd name="connsiteY73" fmla="*/ 1129361 h 2833294"/>
              <a:gd name="connsiteX74" fmla="*/ 2729191 w 2836707"/>
              <a:gd name="connsiteY74" fmla="*/ 1156025 h 2833294"/>
              <a:gd name="connsiteX75" fmla="*/ 2736071 w 2836707"/>
              <a:gd name="connsiteY75" fmla="*/ 1182689 h 2833294"/>
              <a:gd name="connsiteX76" fmla="*/ 2746393 w 2836707"/>
              <a:gd name="connsiteY76" fmla="*/ 1207634 h 2833294"/>
              <a:gd name="connsiteX77" fmla="*/ 2760156 w 2836707"/>
              <a:gd name="connsiteY77" fmla="*/ 1233438 h 2833294"/>
              <a:gd name="connsiteX78" fmla="*/ 2773917 w 2836707"/>
              <a:gd name="connsiteY78" fmla="*/ 1259242 h 2833294"/>
              <a:gd name="connsiteX79" fmla="*/ 2789400 w 2836707"/>
              <a:gd name="connsiteY79" fmla="*/ 1285046 h 2833294"/>
              <a:gd name="connsiteX80" fmla="*/ 2804021 w 2836707"/>
              <a:gd name="connsiteY80" fmla="*/ 1309991 h 2833294"/>
              <a:gd name="connsiteX81" fmla="*/ 2816924 w 2836707"/>
              <a:gd name="connsiteY81" fmla="*/ 1336654 h 2833294"/>
              <a:gd name="connsiteX82" fmla="*/ 2827245 w 2836707"/>
              <a:gd name="connsiteY82" fmla="*/ 1362459 h 2833294"/>
              <a:gd name="connsiteX83" fmla="*/ 2834126 w 2836707"/>
              <a:gd name="connsiteY83" fmla="*/ 1389123 h 2833294"/>
              <a:gd name="connsiteX84" fmla="*/ 2836707 w 2836707"/>
              <a:gd name="connsiteY84" fmla="*/ 1416647 h 2833294"/>
              <a:gd name="connsiteX85" fmla="*/ 2834126 w 2836707"/>
              <a:gd name="connsiteY85" fmla="*/ 1444171 h 2833294"/>
              <a:gd name="connsiteX86" fmla="*/ 2827245 w 2836707"/>
              <a:gd name="connsiteY86" fmla="*/ 1470836 h 2833294"/>
              <a:gd name="connsiteX87" fmla="*/ 2816924 w 2836707"/>
              <a:gd name="connsiteY87" fmla="*/ 1496640 h 2833294"/>
              <a:gd name="connsiteX88" fmla="*/ 2804021 w 2836707"/>
              <a:gd name="connsiteY88" fmla="*/ 1523304 h 2833294"/>
              <a:gd name="connsiteX89" fmla="*/ 2789400 w 2836707"/>
              <a:gd name="connsiteY89" fmla="*/ 1548248 h 2833294"/>
              <a:gd name="connsiteX90" fmla="*/ 2773917 w 2836707"/>
              <a:gd name="connsiteY90" fmla="*/ 1574053 h 2833294"/>
              <a:gd name="connsiteX91" fmla="*/ 2760156 w 2836707"/>
              <a:gd name="connsiteY91" fmla="*/ 1599857 h 2833294"/>
              <a:gd name="connsiteX92" fmla="*/ 2746393 w 2836707"/>
              <a:gd name="connsiteY92" fmla="*/ 1625660 h 2833294"/>
              <a:gd name="connsiteX93" fmla="*/ 2736071 w 2836707"/>
              <a:gd name="connsiteY93" fmla="*/ 1650605 h 2833294"/>
              <a:gd name="connsiteX94" fmla="*/ 2729191 w 2836707"/>
              <a:gd name="connsiteY94" fmla="*/ 1677269 h 2833294"/>
              <a:gd name="connsiteX95" fmla="*/ 2725751 w 2836707"/>
              <a:gd name="connsiteY95" fmla="*/ 1703933 h 2833294"/>
              <a:gd name="connsiteX96" fmla="*/ 2725751 w 2836707"/>
              <a:gd name="connsiteY96" fmla="*/ 1732318 h 2833294"/>
              <a:gd name="connsiteX97" fmla="*/ 2727470 w 2836707"/>
              <a:gd name="connsiteY97" fmla="*/ 1761563 h 2833294"/>
              <a:gd name="connsiteX98" fmla="*/ 2730911 w 2836707"/>
              <a:gd name="connsiteY98" fmla="*/ 1790807 h 2833294"/>
              <a:gd name="connsiteX99" fmla="*/ 2735211 w 2836707"/>
              <a:gd name="connsiteY99" fmla="*/ 1820052 h 2833294"/>
              <a:gd name="connsiteX100" fmla="*/ 2738652 w 2836707"/>
              <a:gd name="connsiteY100" fmla="*/ 1849297 h 2833294"/>
              <a:gd name="connsiteX101" fmla="*/ 2741233 w 2836707"/>
              <a:gd name="connsiteY101" fmla="*/ 1878541 h 2833294"/>
              <a:gd name="connsiteX102" fmla="*/ 2740372 w 2836707"/>
              <a:gd name="connsiteY102" fmla="*/ 1906066 h 2833294"/>
              <a:gd name="connsiteX103" fmla="*/ 2736932 w 2836707"/>
              <a:gd name="connsiteY103" fmla="*/ 1932731 h 2833294"/>
              <a:gd name="connsiteX104" fmla="*/ 2729191 w 2836707"/>
              <a:gd name="connsiteY104" fmla="*/ 1958534 h 2833294"/>
              <a:gd name="connsiteX105" fmla="*/ 2718009 w 2836707"/>
              <a:gd name="connsiteY105" fmla="*/ 1980037 h 2833294"/>
              <a:gd name="connsiteX106" fmla="*/ 2703387 w 2836707"/>
              <a:gd name="connsiteY106" fmla="*/ 2000681 h 2833294"/>
              <a:gd name="connsiteX107" fmla="*/ 2686183 w 2836707"/>
              <a:gd name="connsiteY107" fmla="*/ 2018744 h 2833294"/>
              <a:gd name="connsiteX108" fmla="*/ 2666401 w 2836707"/>
              <a:gd name="connsiteY108" fmla="*/ 2036806 h 2833294"/>
              <a:gd name="connsiteX109" fmla="*/ 2645758 w 2836707"/>
              <a:gd name="connsiteY109" fmla="*/ 2053150 h 2833294"/>
              <a:gd name="connsiteX110" fmla="*/ 2624255 w 2836707"/>
              <a:gd name="connsiteY110" fmla="*/ 2069492 h 2833294"/>
              <a:gd name="connsiteX111" fmla="*/ 2601892 w 2836707"/>
              <a:gd name="connsiteY111" fmla="*/ 2085835 h 2833294"/>
              <a:gd name="connsiteX112" fmla="*/ 2581248 w 2836707"/>
              <a:gd name="connsiteY112" fmla="*/ 2102177 h 2833294"/>
              <a:gd name="connsiteX113" fmla="*/ 2561465 w 2836707"/>
              <a:gd name="connsiteY113" fmla="*/ 2119379 h 2833294"/>
              <a:gd name="connsiteX114" fmla="*/ 2544263 w 2836707"/>
              <a:gd name="connsiteY114" fmla="*/ 2139163 h 2833294"/>
              <a:gd name="connsiteX115" fmla="*/ 2528781 w 2836707"/>
              <a:gd name="connsiteY115" fmla="*/ 2158086 h 2833294"/>
              <a:gd name="connsiteX116" fmla="*/ 2516738 w 2836707"/>
              <a:gd name="connsiteY116" fmla="*/ 2179589 h 2833294"/>
              <a:gd name="connsiteX117" fmla="*/ 2506417 w 2836707"/>
              <a:gd name="connsiteY117" fmla="*/ 2202813 h 2833294"/>
              <a:gd name="connsiteX118" fmla="*/ 2497816 w 2836707"/>
              <a:gd name="connsiteY118" fmla="*/ 2227757 h 2833294"/>
              <a:gd name="connsiteX119" fmla="*/ 2490075 w 2836707"/>
              <a:gd name="connsiteY119" fmla="*/ 2253562 h 2833294"/>
              <a:gd name="connsiteX120" fmla="*/ 2483194 w 2836707"/>
              <a:gd name="connsiteY120" fmla="*/ 2279366 h 2833294"/>
              <a:gd name="connsiteX121" fmla="*/ 2476312 w 2836707"/>
              <a:gd name="connsiteY121" fmla="*/ 2306030 h 2833294"/>
              <a:gd name="connsiteX122" fmla="*/ 2468571 w 2836707"/>
              <a:gd name="connsiteY122" fmla="*/ 2330974 h 2833294"/>
              <a:gd name="connsiteX123" fmla="*/ 2459970 w 2836707"/>
              <a:gd name="connsiteY123" fmla="*/ 2355917 h 2833294"/>
              <a:gd name="connsiteX124" fmla="*/ 2449649 w 2836707"/>
              <a:gd name="connsiteY124" fmla="*/ 2379141 h 2833294"/>
              <a:gd name="connsiteX125" fmla="*/ 2436746 w 2836707"/>
              <a:gd name="connsiteY125" fmla="*/ 2399785 h 2833294"/>
              <a:gd name="connsiteX126" fmla="*/ 2421265 w 2836707"/>
              <a:gd name="connsiteY126" fmla="*/ 2418708 h 2833294"/>
              <a:gd name="connsiteX127" fmla="*/ 2402342 w 2836707"/>
              <a:gd name="connsiteY127" fmla="*/ 2434190 h 2833294"/>
              <a:gd name="connsiteX128" fmla="*/ 2381698 w 2836707"/>
              <a:gd name="connsiteY128" fmla="*/ 2447092 h 2833294"/>
              <a:gd name="connsiteX129" fmla="*/ 2358474 w 2836707"/>
              <a:gd name="connsiteY129" fmla="*/ 2457414 h 2833294"/>
              <a:gd name="connsiteX130" fmla="*/ 2333531 w 2836707"/>
              <a:gd name="connsiteY130" fmla="*/ 2466015 h 2833294"/>
              <a:gd name="connsiteX131" fmla="*/ 2308587 w 2836707"/>
              <a:gd name="connsiteY131" fmla="*/ 2473756 h 2833294"/>
              <a:gd name="connsiteX132" fmla="*/ 2281923 w 2836707"/>
              <a:gd name="connsiteY132" fmla="*/ 2480638 h 2833294"/>
              <a:gd name="connsiteX133" fmla="*/ 2256119 w 2836707"/>
              <a:gd name="connsiteY133" fmla="*/ 2487519 h 2833294"/>
              <a:gd name="connsiteX134" fmla="*/ 2230316 w 2836707"/>
              <a:gd name="connsiteY134" fmla="*/ 2495260 h 2833294"/>
              <a:gd name="connsiteX135" fmla="*/ 2205372 w 2836707"/>
              <a:gd name="connsiteY135" fmla="*/ 2503862 h 2833294"/>
              <a:gd name="connsiteX136" fmla="*/ 2182149 w 2836707"/>
              <a:gd name="connsiteY136" fmla="*/ 2514184 h 2833294"/>
              <a:gd name="connsiteX137" fmla="*/ 2160646 w 2836707"/>
              <a:gd name="connsiteY137" fmla="*/ 2526225 h 2833294"/>
              <a:gd name="connsiteX138" fmla="*/ 2141723 w 2836707"/>
              <a:gd name="connsiteY138" fmla="*/ 2541707 h 2833294"/>
              <a:gd name="connsiteX139" fmla="*/ 2121940 w 2836707"/>
              <a:gd name="connsiteY139" fmla="*/ 2558911 h 2833294"/>
              <a:gd name="connsiteX140" fmla="*/ 2104736 w 2836707"/>
              <a:gd name="connsiteY140" fmla="*/ 2578694 h 2833294"/>
              <a:gd name="connsiteX141" fmla="*/ 2088394 w 2836707"/>
              <a:gd name="connsiteY141" fmla="*/ 2599337 h 2833294"/>
              <a:gd name="connsiteX142" fmla="*/ 2072052 w 2836707"/>
              <a:gd name="connsiteY142" fmla="*/ 2620840 h 2833294"/>
              <a:gd name="connsiteX143" fmla="*/ 2055710 w 2836707"/>
              <a:gd name="connsiteY143" fmla="*/ 2642344 h 2833294"/>
              <a:gd name="connsiteX144" fmla="*/ 2039367 w 2836707"/>
              <a:gd name="connsiteY144" fmla="*/ 2662987 h 2833294"/>
              <a:gd name="connsiteX145" fmla="*/ 2021304 w 2836707"/>
              <a:gd name="connsiteY145" fmla="*/ 2682770 h 2833294"/>
              <a:gd name="connsiteX146" fmla="*/ 2003241 w 2836707"/>
              <a:gd name="connsiteY146" fmla="*/ 2699973 h 2833294"/>
              <a:gd name="connsiteX147" fmla="*/ 1982599 w 2836707"/>
              <a:gd name="connsiteY147" fmla="*/ 2714595 h 2833294"/>
              <a:gd name="connsiteX148" fmla="*/ 1961095 w 2836707"/>
              <a:gd name="connsiteY148" fmla="*/ 2725777 h 2833294"/>
              <a:gd name="connsiteX149" fmla="*/ 1935291 w 2836707"/>
              <a:gd name="connsiteY149" fmla="*/ 2733518 h 2833294"/>
              <a:gd name="connsiteX150" fmla="*/ 1908627 w 2836707"/>
              <a:gd name="connsiteY150" fmla="*/ 2736959 h 2833294"/>
              <a:gd name="connsiteX151" fmla="*/ 1881104 w 2836707"/>
              <a:gd name="connsiteY151" fmla="*/ 2737819 h 2833294"/>
              <a:gd name="connsiteX152" fmla="*/ 1851859 w 2836707"/>
              <a:gd name="connsiteY152" fmla="*/ 2735238 h 2833294"/>
              <a:gd name="connsiteX153" fmla="*/ 1822615 w 2836707"/>
              <a:gd name="connsiteY153" fmla="*/ 2731799 h 2833294"/>
              <a:gd name="connsiteX154" fmla="*/ 1793370 w 2836707"/>
              <a:gd name="connsiteY154" fmla="*/ 2727497 h 2833294"/>
              <a:gd name="connsiteX155" fmla="*/ 1764126 w 2836707"/>
              <a:gd name="connsiteY155" fmla="*/ 2724057 h 2833294"/>
              <a:gd name="connsiteX156" fmla="*/ 1734881 w 2836707"/>
              <a:gd name="connsiteY156" fmla="*/ 2722336 h 2833294"/>
              <a:gd name="connsiteX157" fmla="*/ 1706497 w 2836707"/>
              <a:gd name="connsiteY157" fmla="*/ 2722336 h 2833294"/>
              <a:gd name="connsiteX158" fmla="*/ 1679833 w 2836707"/>
              <a:gd name="connsiteY158" fmla="*/ 2725777 h 2833294"/>
              <a:gd name="connsiteX159" fmla="*/ 1652309 w 2836707"/>
              <a:gd name="connsiteY159" fmla="*/ 2732658 h 2833294"/>
              <a:gd name="connsiteX160" fmla="*/ 1627365 w 2836707"/>
              <a:gd name="connsiteY160" fmla="*/ 2742980 h 2833294"/>
              <a:gd name="connsiteX161" fmla="*/ 1601561 w 2836707"/>
              <a:gd name="connsiteY161" fmla="*/ 2756742 h 2833294"/>
              <a:gd name="connsiteX162" fmla="*/ 1575758 w 2836707"/>
              <a:gd name="connsiteY162" fmla="*/ 2770505 h 2833294"/>
              <a:gd name="connsiteX163" fmla="*/ 1549954 w 2836707"/>
              <a:gd name="connsiteY163" fmla="*/ 2785987 h 2833294"/>
              <a:gd name="connsiteX164" fmla="*/ 1525009 w 2836707"/>
              <a:gd name="connsiteY164" fmla="*/ 2800609 h 2833294"/>
              <a:gd name="connsiteX165" fmla="*/ 1498346 w 2836707"/>
              <a:gd name="connsiteY165" fmla="*/ 2813511 h 2833294"/>
              <a:gd name="connsiteX166" fmla="*/ 1472542 w 2836707"/>
              <a:gd name="connsiteY166" fmla="*/ 2823833 h 2833294"/>
              <a:gd name="connsiteX167" fmla="*/ 1445877 w 2836707"/>
              <a:gd name="connsiteY167" fmla="*/ 2830714 h 2833294"/>
              <a:gd name="connsiteX168" fmla="*/ 1418354 w 2836707"/>
              <a:gd name="connsiteY168" fmla="*/ 2833294 h 2833294"/>
              <a:gd name="connsiteX169" fmla="*/ 1390830 w 2836707"/>
              <a:gd name="connsiteY169" fmla="*/ 2830714 h 2833294"/>
              <a:gd name="connsiteX170" fmla="*/ 1364166 w 2836707"/>
              <a:gd name="connsiteY170" fmla="*/ 2823833 h 2833294"/>
              <a:gd name="connsiteX171" fmla="*/ 1338362 w 2836707"/>
              <a:gd name="connsiteY171" fmla="*/ 2813511 h 2833294"/>
              <a:gd name="connsiteX172" fmla="*/ 1311698 w 2836707"/>
              <a:gd name="connsiteY172" fmla="*/ 2800609 h 2833294"/>
              <a:gd name="connsiteX173" fmla="*/ 1286754 w 2836707"/>
              <a:gd name="connsiteY173" fmla="*/ 2785987 h 2833294"/>
              <a:gd name="connsiteX174" fmla="*/ 1260950 w 2836707"/>
              <a:gd name="connsiteY174" fmla="*/ 2770505 h 2833294"/>
              <a:gd name="connsiteX175" fmla="*/ 1235146 w 2836707"/>
              <a:gd name="connsiteY175" fmla="*/ 2756742 h 2833294"/>
              <a:gd name="connsiteX176" fmla="*/ 1209343 w 2836707"/>
              <a:gd name="connsiteY176" fmla="*/ 2742980 h 2833294"/>
              <a:gd name="connsiteX177" fmla="*/ 1183539 w 2836707"/>
              <a:gd name="connsiteY177" fmla="*/ 2732658 h 2833294"/>
              <a:gd name="connsiteX178" fmla="*/ 1156875 w 2836707"/>
              <a:gd name="connsiteY178" fmla="*/ 2725777 h 2833294"/>
              <a:gd name="connsiteX179" fmla="*/ 1130211 w 2836707"/>
              <a:gd name="connsiteY179" fmla="*/ 2722336 h 2833294"/>
              <a:gd name="connsiteX180" fmla="*/ 1101826 w 2836707"/>
              <a:gd name="connsiteY180" fmla="*/ 2722336 h 2833294"/>
              <a:gd name="connsiteX181" fmla="*/ 1072582 w 2836707"/>
              <a:gd name="connsiteY181" fmla="*/ 2724057 h 2833294"/>
              <a:gd name="connsiteX182" fmla="*/ 1043338 w 2836707"/>
              <a:gd name="connsiteY182" fmla="*/ 2727497 h 2833294"/>
              <a:gd name="connsiteX183" fmla="*/ 1014093 w 2836707"/>
              <a:gd name="connsiteY183" fmla="*/ 2731799 h 2833294"/>
              <a:gd name="connsiteX184" fmla="*/ 984848 w 2836707"/>
              <a:gd name="connsiteY184" fmla="*/ 2735238 h 2833294"/>
              <a:gd name="connsiteX185" fmla="*/ 955604 w 2836707"/>
              <a:gd name="connsiteY185" fmla="*/ 2737819 h 2833294"/>
              <a:gd name="connsiteX186" fmla="*/ 928081 w 2836707"/>
              <a:gd name="connsiteY186" fmla="*/ 2736959 h 2833294"/>
              <a:gd name="connsiteX187" fmla="*/ 901416 w 2836707"/>
              <a:gd name="connsiteY187" fmla="*/ 2733518 h 2833294"/>
              <a:gd name="connsiteX188" fmla="*/ 875612 w 2836707"/>
              <a:gd name="connsiteY188" fmla="*/ 2725777 h 2833294"/>
              <a:gd name="connsiteX189" fmla="*/ 854109 w 2836707"/>
              <a:gd name="connsiteY189" fmla="*/ 2714595 h 2833294"/>
              <a:gd name="connsiteX190" fmla="*/ 833465 w 2836707"/>
              <a:gd name="connsiteY190" fmla="*/ 2699973 h 2833294"/>
              <a:gd name="connsiteX191" fmla="*/ 815403 w 2836707"/>
              <a:gd name="connsiteY191" fmla="*/ 2682770 h 2833294"/>
              <a:gd name="connsiteX192" fmla="*/ 797340 w 2836707"/>
              <a:gd name="connsiteY192" fmla="*/ 2662987 h 2833294"/>
              <a:gd name="connsiteX193" fmla="*/ 780998 w 2836707"/>
              <a:gd name="connsiteY193" fmla="*/ 2642344 h 2833294"/>
              <a:gd name="connsiteX194" fmla="*/ 764655 w 2836707"/>
              <a:gd name="connsiteY194" fmla="*/ 2620840 h 2833294"/>
              <a:gd name="connsiteX195" fmla="*/ 748313 w 2836707"/>
              <a:gd name="connsiteY195" fmla="*/ 2599337 h 2833294"/>
              <a:gd name="connsiteX196" fmla="*/ 731971 w 2836707"/>
              <a:gd name="connsiteY196" fmla="*/ 2578694 h 2833294"/>
              <a:gd name="connsiteX197" fmla="*/ 714768 w 2836707"/>
              <a:gd name="connsiteY197" fmla="*/ 2558911 h 2833294"/>
              <a:gd name="connsiteX198" fmla="*/ 694985 w 2836707"/>
              <a:gd name="connsiteY198" fmla="*/ 2541707 h 2833294"/>
              <a:gd name="connsiteX199" fmla="*/ 676062 w 2836707"/>
              <a:gd name="connsiteY199" fmla="*/ 2526225 h 2833294"/>
              <a:gd name="connsiteX200" fmla="*/ 654559 w 2836707"/>
              <a:gd name="connsiteY200" fmla="*/ 2514184 h 2833294"/>
              <a:gd name="connsiteX201" fmla="*/ 631335 w 2836707"/>
              <a:gd name="connsiteY201" fmla="*/ 2503862 h 2833294"/>
              <a:gd name="connsiteX202" fmla="*/ 606392 w 2836707"/>
              <a:gd name="connsiteY202" fmla="*/ 2495260 h 2833294"/>
              <a:gd name="connsiteX203" fmla="*/ 580587 w 2836707"/>
              <a:gd name="connsiteY203" fmla="*/ 2487519 h 2833294"/>
              <a:gd name="connsiteX204" fmla="*/ 554784 w 2836707"/>
              <a:gd name="connsiteY204" fmla="*/ 2480638 h 2833294"/>
              <a:gd name="connsiteX205" fmla="*/ 528120 w 2836707"/>
              <a:gd name="connsiteY205" fmla="*/ 2473756 h 2833294"/>
              <a:gd name="connsiteX206" fmla="*/ 503176 w 2836707"/>
              <a:gd name="connsiteY206" fmla="*/ 2466015 h 2833294"/>
              <a:gd name="connsiteX207" fmla="*/ 478232 w 2836707"/>
              <a:gd name="connsiteY207" fmla="*/ 2457414 h 2833294"/>
              <a:gd name="connsiteX208" fmla="*/ 455009 w 2836707"/>
              <a:gd name="connsiteY208" fmla="*/ 2447092 h 2833294"/>
              <a:gd name="connsiteX209" fmla="*/ 434366 w 2836707"/>
              <a:gd name="connsiteY209" fmla="*/ 2434190 h 2833294"/>
              <a:gd name="connsiteX210" fmla="*/ 415442 w 2836707"/>
              <a:gd name="connsiteY210" fmla="*/ 2418708 h 2833294"/>
              <a:gd name="connsiteX211" fmla="*/ 399961 w 2836707"/>
              <a:gd name="connsiteY211" fmla="*/ 2399785 h 2833294"/>
              <a:gd name="connsiteX212" fmla="*/ 387059 w 2836707"/>
              <a:gd name="connsiteY212" fmla="*/ 2379141 h 2833294"/>
              <a:gd name="connsiteX213" fmla="*/ 376737 w 2836707"/>
              <a:gd name="connsiteY213" fmla="*/ 2355917 h 2833294"/>
              <a:gd name="connsiteX214" fmla="*/ 368136 w 2836707"/>
              <a:gd name="connsiteY214" fmla="*/ 2330974 h 2833294"/>
              <a:gd name="connsiteX215" fmla="*/ 360395 w 2836707"/>
              <a:gd name="connsiteY215" fmla="*/ 2306030 h 2833294"/>
              <a:gd name="connsiteX216" fmla="*/ 353514 w 2836707"/>
              <a:gd name="connsiteY216" fmla="*/ 2279366 h 2833294"/>
              <a:gd name="connsiteX217" fmla="*/ 346633 w 2836707"/>
              <a:gd name="connsiteY217" fmla="*/ 2253562 h 2833294"/>
              <a:gd name="connsiteX218" fmla="*/ 338891 w 2836707"/>
              <a:gd name="connsiteY218" fmla="*/ 2227757 h 2833294"/>
              <a:gd name="connsiteX219" fmla="*/ 330290 w 2836707"/>
              <a:gd name="connsiteY219" fmla="*/ 2202813 h 2833294"/>
              <a:gd name="connsiteX220" fmla="*/ 319968 w 2836707"/>
              <a:gd name="connsiteY220" fmla="*/ 2179589 h 2833294"/>
              <a:gd name="connsiteX221" fmla="*/ 307927 w 2836707"/>
              <a:gd name="connsiteY221" fmla="*/ 2158086 h 2833294"/>
              <a:gd name="connsiteX222" fmla="*/ 292445 w 2836707"/>
              <a:gd name="connsiteY222" fmla="*/ 2139163 h 2833294"/>
              <a:gd name="connsiteX223" fmla="*/ 275242 w 2836707"/>
              <a:gd name="connsiteY223" fmla="*/ 2119379 h 2833294"/>
              <a:gd name="connsiteX224" fmla="*/ 255459 w 2836707"/>
              <a:gd name="connsiteY224" fmla="*/ 2102177 h 2833294"/>
              <a:gd name="connsiteX225" fmla="*/ 233955 w 2836707"/>
              <a:gd name="connsiteY225" fmla="*/ 2085835 h 2833294"/>
              <a:gd name="connsiteX226" fmla="*/ 212452 w 2836707"/>
              <a:gd name="connsiteY226" fmla="*/ 2069492 h 2833294"/>
              <a:gd name="connsiteX227" fmla="*/ 190950 w 2836707"/>
              <a:gd name="connsiteY227" fmla="*/ 2053150 h 2833294"/>
              <a:gd name="connsiteX228" fmla="*/ 170306 w 2836707"/>
              <a:gd name="connsiteY228" fmla="*/ 2036806 h 2833294"/>
              <a:gd name="connsiteX229" fmla="*/ 150523 w 2836707"/>
              <a:gd name="connsiteY229" fmla="*/ 2018744 h 2833294"/>
              <a:gd name="connsiteX230" fmla="*/ 133321 w 2836707"/>
              <a:gd name="connsiteY230" fmla="*/ 2000681 h 2833294"/>
              <a:gd name="connsiteX231" fmla="*/ 118699 w 2836707"/>
              <a:gd name="connsiteY231" fmla="*/ 1980037 h 2833294"/>
              <a:gd name="connsiteX232" fmla="*/ 107517 w 2836707"/>
              <a:gd name="connsiteY232" fmla="*/ 1958534 h 2833294"/>
              <a:gd name="connsiteX233" fmla="*/ 99776 w 2836707"/>
              <a:gd name="connsiteY233" fmla="*/ 1932731 h 2833294"/>
              <a:gd name="connsiteX234" fmla="*/ 96335 w 2836707"/>
              <a:gd name="connsiteY234" fmla="*/ 1906066 h 2833294"/>
              <a:gd name="connsiteX235" fmla="*/ 95474 w 2836707"/>
              <a:gd name="connsiteY235" fmla="*/ 1878541 h 2833294"/>
              <a:gd name="connsiteX236" fmla="*/ 98055 w 2836707"/>
              <a:gd name="connsiteY236" fmla="*/ 1849297 h 2833294"/>
              <a:gd name="connsiteX237" fmla="*/ 101496 w 2836707"/>
              <a:gd name="connsiteY237" fmla="*/ 1820052 h 2833294"/>
              <a:gd name="connsiteX238" fmla="*/ 105796 w 2836707"/>
              <a:gd name="connsiteY238" fmla="*/ 1790807 h 2833294"/>
              <a:gd name="connsiteX239" fmla="*/ 109237 w 2836707"/>
              <a:gd name="connsiteY239" fmla="*/ 1761563 h 2833294"/>
              <a:gd name="connsiteX240" fmla="*/ 110958 w 2836707"/>
              <a:gd name="connsiteY240" fmla="*/ 1732318 h 2833294"/>
              <a:gd name="connsiteX241" fmla="*/ 110958 w 2836707"/>
              <a:gd name="connsiteY241" fmla="*/ 1703933 h 2833294"/>
              <a:gd name="connsiteX242" fmla="*/ 107517 w 2836707"/>
              <a:gd name="connsiteY242" fmla="*/ 1677269 h 2833294"/>
              <a:gd name="connsiteX243" fmla="*/ 100636 w 2836707"/>
              <a:gd name="connsiteY243" fmla="*/ 1650605 h 2833294"/>
              <a:gd name="connsiteX244" fmla="*/ 90314 w 2836707"/>
              <a:gd name="connsiteY244" fmla="*/ 1625660 h 2833294"/>
              <a:gd name="connsiteX245" fmla="*/ 77412 w 2836707"/>
              <a:gd name="connsiteY245" fmla="*/ 1599857 h 2833294"/>
              <a:gd name="connsiteX246" fmla="*/ 62790 w 2836707"/>
              <a:gd name="connsiteY246" fmla="*/ 1574053 h 2833294"/>
              <a:gd name="connsiteX247" fmla="*/ 47308 w 2836707"/>
              <a:gd name="connsiteY247" fmla="*/ 1548248 h 2833294"/>
              <a:gd name="connsiteX248" fmla="*/ 32686 w 2836707"/>
              <a:gd name="connsiteY248" fmla="*/ 1523304 h 2833294"/>
              <a:gd name="connsiteX249" fmla="*/ 19783 w 2836707"/>
              <a:gd name="connsiteY249" fmla="*/ 1496640 h 2833294"/>
              <a:gd name="connsiteX250" fmla="*/ 9462 w 2836707"/>
              <a:gd name="connsiteY250" fmla="*/ 1470836 h 2833294"/>
              <a:gd name="connsiteX251" fmla="*/ 2581 w 2836707"/>
              <a:gd name="connsiteY251" fmla="*/ 1444171 h 2833294"/>
              <a:gd name="connsiteX252" fmla="*/ 0 w 2836707"/>
              <a:gd name="connsiteY252" fmla="*/ 1416647 h 2833294"/>
              <a:gd name="connsiteX253" fmla="*/ 2581 w 2836707"/>
              <a:gd name="connsiteY253" fmla="*/ 1389123 h 2833294"/>
              <a:gd name="connsiteX254" fmla="*/ 9462 w 2836707"/>
              <a:gd name="connsiteY254" fmla="*/ 1362459 h 2833294"/>
              <a:gd name="connsiteX255" fmla="*/ 19783 w 2836707"/>
              <a:gd name="connsiteY255" fmla="*/ 1336654 h 2833294"/>
              <a:gd name="connsiteX256" fmla="*/ 32686 w 2836707"/>
              <a:gd name="connsiteY256" fmla="*/ 1309991 h 2833294"/>
              <a:gd name="connsiteX257" fmla="*/ 47308 w 2836707"/>
              <a:gd name="connsiteY257" fmla="*/ 1285046 h 2833294"/>
              <a:gd name="connsiteX258" fmla="*/ 62790 w 2836707"/>
              <a:gd name="connsiteY258" fmla="*/ 1259242 h 2833294"/>
              <a:gd name="connsiteX259" fmla="*/ 77412 w 2836707"/>
              <a:gd name="connsiteY259" fmla="*/ 1233438 h 2833294"/>
              <a:gd name="connsiteX260" fmla="*/ 90314 w 2836707"/>
              <a:gd name="connsiteY260" fmla="*/ 1207634 h 2833294"/>
              <a:gd name="connsiteX261" fmla="*/ 100636 w 2836707"/>
              <a:gd name="connsiteY261" fmla="*/ 1182689 h 2833294"/>
              <a:gd name="connsiteX262" fmla="*/ 107517 w 2836707"/>
              <a:gd name="connsiteY262" fmla="*/ 1156025 h 2833294"/>
              <a:gd name="connsiteX263" fmla="*/ 110958 w 2836707"/>
              <a:gd name="connsiteY263" fmla="*/ 1129361 h 2833294"/>
              <a:gd name="connsiteX264" fmla="*/ 110958 w 2836707"/>
              <a:gd name="connsiteY264" fmla="*/ 1100977 h 2833294"/>
              <a:gd name="connsiteX265" fmla="*/ 109237 w 2836707"/>
              <a:gd name="connsiteY265" fmla="*/ 1071732 h 2833294"/>
              <a:gd name="connsiteX266" fmla="*/ 105796 w 2836707"/>
              <a:gd name="connsiteY266" fmla="*/ 1042487 h 2833294"/>
              <a:gd name="connsiteX267" fmla="*/ 101496 w 2836707"/>
              <a:gd name="connsiteY267" fmla="*/ 1013242 h 2833294"/>
              <a:gd name="connsiteX268" fmla="*/ 98055 w 2836707"/>
              <a:gd name="connsiteY268" fmla="*/ 983998 h 2833294"/>
              <a:gd name="connsiteX269" fmla="*/ 95474 w 2836707"/>
              <a:gd name="connsiteY269" fmla="*/ 954754 h 2833294"/>
              <a:gd name="connsiteX270" fmla="*/ 96335 w 2836707"/>
              <a:gd name="connsiteY270" fmla="*/ 927229 h 2833294"/>
              <a:gd name="connsiteX271" fmla="*/ 99776 w 2836707"/>
              <a:gd name="connsiteY271" fmla="*/ 900565 h 2833294"/>
              <a:gd name="connsiteX272" fmla="*/ 107517 w 2836707"/>
              <a:gd name="connsiteY272" fmla="*/ 874760 h 2833294"/>
              <a:gd name="connsiteX273" fmla="*/ 118699 w 2836707"/>
              <a:gd name="connsiteY273" fmla="*/ 853257 h 2833294"/>
              <a:gd name="connsiteX274" fmla="*/ 133321 w 2836707"/>
              <a:gd name="connsiteY274" fmla="*/ 832614 h 2833294"/>
              <a:gd name="connsiteX275" fmla="*/ 150523 w 2836707"/>
              <a:gd name="connsiteY275" fmla="*/ 814551 h 2833294"/>
              <a:gd name="connsiteX276" fmla="*/ 170306 w 2836707"/>
              <a:gd name="connsiteY276" fmla="*/ 796488 h 2833294"/>
              <a:gd name="connsiteX277" fmla="*/ 190950 w 2836707"/>
              <a:gd name="connsiteY277" fmla="*/ 780145 h 2833294"/>
              <a:gd name="connsiteX278" fmla="*/ 212452 w 2836707"/>
              <a:gd name="connsiteY278" fmla="*/ 763802 h 2833294"/>
              <a:gd name="connsiteX279" fmla="*/ 233955 w 2836707"/>
              <a:gd name="connsiteY279" fmla="*/ 747460 h 2833294"/>
              <a:gd name="connsiteX280" fmla="*/ 255459 w 2836707"/>
              <a:gd name="connsiteY280" fmla="*/ 731117 h 2833294"/>
              <a:gd name="connsiteX281" fmla="*/ 275242 w 2836707"/>
              <a:gd name="connsiteY281" fmla="*/ 713915 h 2833294"/>
              <a:gd name="connsiteX282" fmla="*/ 292445 w 2836707"/>
              <a:gd name="connsiteY282" fmla="*/ 694132 h 2833294"/>
              <a:gd name="connsiteX283" fmla="*/ 307927 w 2836707"/>
              <a:gd name="connsiteY283" fmla="*/ 675208 h 2833294"/>
              <a:gd name="connsiteX284" fmla="*/ 319968 w 2836707"/>
              <a:gd name="connsiteY284" fmla="*/ 653705 h 2833294"/>
              <a:gd name="connsiteX285" fmla="*/ 330290 w 2836707"/>
              <a:gd name="connsiteY285" fmla="*/ 630482 h 2833294"/>
              <a:gd name="connsiteX286" fmla="*/ 338891 w 2836707"/>
              <a:gd name="connsiteY286" fmla="*/ 605537 h 2833294"/>
              <a:gd name="connsiteX287" fmla="*/ 346633 w 2836707"/>
              <a:gd name="connsiteY287" fmla="*/ 579732 h 2833294"/>
              <a:gd name="connsiteX288" fmla="*/ 353514 w 2836707"/>
              <a:gd name="connsiteY288" fmla="*/ 553929 h 2833294"/>
              <a:gd name="connsiteX289" fmla="*/ 360395 w 2836707"/>
              <a:gd name="connsiteY289" fmla="*/ 527264 h 2833294"/>
              <a:gd name="connsiteX290" fmla="*/ 368136 w 2836707"/>
              <a:gd name="connsiteY290" fmla="*/ 502321 h 2833294"/>
              <a:gd name="connsiteX291" fmla="*/ 376737 w 2836707"/>
              <a:gd name="connsiteY291" fmla="*/ 477376 h 2833294"/>
              <a:gd name="connsiteX292" fmla="*/ 387059 w 2836707"/>
              <a:gd name="connsiteY292" fmla="*/ 454153 h 2833294"/>
              <a:gd name="connsiteX293" fmla="*/ 399961 w 2836707"/>
              <a:gd name="connsiteY293" fmla="*/ 433510 h 2833294"/>
              <a:gd name="connsiteX294" fmla="*/ 415442 w 2836707"/>
              <a:gd name="connsiteY294" fmla="*/ 414587 h 2833294"/>
              <a:gd name="connsiteX295" fmla="*/ 434366 w 2836707"/>
              <a:gd name="connsiteY295" fmla="*/ 399104 h 2833294"/>
              <a:gd name="connsiteX296" fmla="*/ 455009 w 2836707"/>
              <a:gd name="connsiteY296" fmla="*/ 386202 h 2833294"/>
              <a:gd name="connsiteX297" fmla="*/ 478232 w 2836707"/>
              <a:gd name="connsiteY297" fmla="*/ 375880 h 2833294"/>
              <a:gd name="connsiteX298" fmla="*/ 503176 w 2836707"/>
              <a:gd name="connsiteY298" fmla="*/ 367279 h 2833294"/>
              <a:gd name="connsiteX299" fmla="*/ 528120 w 2836707"/>
              <a:gd name="connsiteY299" fmla="*/ 359538 h 2833294"/>
              <a:gd name="connsiteX300" fmla="*/ 554784 w 2836707"/>
              <a:gd name="connsiteY300" fmla="*/ 352656 h 2833294"/>
              <a:gd name="connsiteX301" fmla="*/ 580587 w 2836707"/>
              <a:gd name="connsiteY301" fmla="*/ 345775 h 2833294"/>
              <a:gd name="connsiteX302" fmla="*/ 606392 w 2836707"/>
              <a:gd name="connsiteY302" fmla="*/ 338034 h 2833294"/>
              <a:gd name="connsiteX303" fmla="*/ 631335 w 2836707"/>
              <a:gd name="connsiteY303" fmla="*/ 329433 h 2833294"/>
              <a:gd name="connsiteX304" fmla="*/ 654559 w 2836707"/>
              <a:gd name="connsiteY304" fmla="*/ 319111 h 2833294"/>
              <a:gd name="connsiteX305" fmla="*/ 676062 w 2836707"/>
              <a:gd name="connsiteY305" fmla="*/ 307070 h 2833294"/>
              <a:gd name="connsiteX306" fmla="*/ 694985 w 2836707"/>
              <a:gd name="connsiteY306" fmla="*/ 291587 h 2833294"/>
              <a:gd name="connsiteX307" fmla="*/ 714768 w 2836707"/>
              <a:gd name="connsiteY307" fmla="*/ 274384 h 2833294"/>
              <a:gd name="connsiteX308" fmla="*/ 731971 w 2836707"/>
              <a:gd name="connsiteY308" fmla="*/ 254601 h 2833294"/>
              <a:gd name="connsiteX309" fmla="*/ 748313 w 2836707"/>
              <a:gd name="connsiteY309" fmla="*/ 233957 h 2833294"/>
              <a:gd name="connsiteX310" fmla="*/ 764655 w 2836707"/>
              <a:gd name="connsiteY310" fmla="*/ 212454 h 2833294"/>
              <a:gd name="connsiteX311" fmla="*/ 780998 w 2836707"/>
              <a:gd name="connsiteY311" fmla="*/ 190950 h 2833294"/>
              <a:gd name="connsiteX312" fmla="*/ 797340 w 2836707"/>
              <a:gd name="connsiteY312" fmla="*/ 170307 h 2833294"/>
              <a:gd name="connsiteX313" fmla="*/ 815403 w 2836707"/>
              <a:gd name="connsiteY313" fmla="*/ 150524 h 2833294"/>
              <a:gd name="connsiteX314" fmla="*/ 833465 w 2836707"/>
              <a:gd name="connsiteY314" fmla="*/ 133322 h 2833294"/>
              <a:gd name="connsiteX315" fmla="*/ 854109 w 2836707"/>
              <a:gd name="connsiteY315" fmla="*/ 118699 h 2833294"/>
              <a:gd name="connsiteX316" fmla="*/ 875612 w 2836707"/>
              <a:gd name="connsiteY316" fmla="*/ 107517 h 2833294"/>
              <a:gd name="connsiteX317" fmla="*/ 901416 w 2836707"/>
              <a:gd name="connsiteY317" fmla="*/ 99776 h 2833294"/>
              <a:gd name="connsiteX318" fmla="*/ 928081 w 2836707"/>
              <a:gd name="connsiteY318" fmla="*/ 96335 h 2833294"/>
              <a:gd name="connsiteX319" fmla="*/ 955604 w 2836707"/>
              <a:gd name="connsiteY319" fmla="*/ 95475 h 2833294"/>
              <a:gd name="connsiteX320" fmla="*/ 984848 w 2836707"/>
              <a:gd name="connsiteY320" fmla="*/ 98056 h 2833294"/>
              <a:gd name="connsiteX321" fmla="*/ 1014093 w 2836707"/>
              <a:gd name="connsiteY321" fmla="*/ 101497 h 2833294"/>
              <a:gd name="connsiteX322" fmla="*/ 1043338 w 2836707"/>
              <a:gd name="connsiteY322" fmla="*/ 105797 h 2833294"/>
              <a:gd name="connsiteX323" fmla="*/ 1072582 w 2836707"/>
              <a:gd name="connsiteY323" fmla="*/ 109238 h 2833294"/>
              <a:gd name="connsiteX324" fmla="*/ 1101826 w 2836707"/>
              <a:gd name="connsiteY324" fmla="*/ 110958 h 2833294"/>
              <a:gd name="connsiteX325" fmla="*/ 1130211 w 2836707"/>
              <a:gd name="connsiteY325" fmla="*/ 110958 h 2833294"/>
              <a:gd name="connsiteX326" fmla="*/ 1156875 w 2836707"/>
              <a:gd name="connsiteY326" fmla="*/ 107517 h 2833294"/>
              <a:gd name="connsiteX327" fmla="*/ 1183539 w 2836707"/>
              <a:gd name="connsiteY327" fmla="*/ 100636 h 2833294"/>
              <a:gd name="connsiteX328" fmla="*/ 1209343 w 2836707"/>
              <a:gd name="connsiteY328" fmla="*/ 90315 h 2833294"/>
              <a:gd name="connsiteX329" fmla="*/ 1235146 w 2836707"/>
              <a:gd name="connsiteY329" fmla="*/ 76552 h 2833294"/>
              <a:gd name="connsiteX330" fmla="*/ 1260950 w 2836707"/>
              <a:gd name="connsiteY330" fmla="*/ 62790 h 2833294"/>
              <a:gd name="connsiteX331" fmla="*/ 1286754 w 2836707"/>
              <a:gd name="connsiteY331" fmla="*/ 47308 h 2833294"/>
              <a:gd name="connsiteX332" fmla="*/ 1311698 w 2836707"/>
              <a:gd name="connsiteY332" fmla="*/ 32685 h 2833294"/>
              <a:gd name="connsiteX333" fmla="*/ 1338362 w 2836707"/>
              <a:gd name="connsiteY333" fmla="*/ 19783 h 2833294"/>
              <a:gd name="connsiteX334" fmla="*/ 1364166 w 2836707"/>
              <a:gd name="connsiteY334" fmla="*/ 9461 h 2833294"/>
              <a:gd name="connsiteX335" fmla="*/ 1390830 w 2836707"/>
              <a:gd name="connsiteY335" fmla="*/ 2580 h 283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2836707" h="2833294">
                <a:moveTo>
                  <a:pt x="1418354" y="0"/>
                </a:moveTo>
                <a:lnTo>
                  <a:pt x="1445877" y="2580"/>
                </a:lnTo>
                <a:lnTo>
                  <a:pt x="1472542" y="9461"/>
                </a:lnTo>
                <a:lnTo>
                  <a:pt x="1498346" y="19783"/>
                </a:lnTo>
                <a:lnTo>
                  <a:pt x="1525009" y="32685"/>
                </a:lnTo>
                <a:lnTo>
                  <a:pt x="1549954" y="47308"/>
                </a:lnTo>
                <a:lnTo>
                  <a:pt x="1575758" y="62790"/>
                </a:lnTo>
                <a:lnTo>
                  <a:pt x="1601561" y="76552"/>
                </a:lnTo>
                <a:lnTo>
                  <a:pt x="1627365" y="90315"/>
                </a:lnTo>
                <a:lnTo>
                  <a:pt x="1652309" y="100636"/>
                </a:lnTo>
                <a:lnTo>
                  <a:pt x="1679833" y="107517"/>
                </a:lnTo>
                <a:lnTo>
                  <a:pt x="1706497" y="110958"/>
                </a:lnTo>
                <a:lnTo>
                  <a:pt x="1734881" y="110958"/>
                </a:lnTo>
                <a:lnTo>
                  <a:pt x="1764126" y="109238"/>
                </a:lnTo>
                <a:lnTo>
                  <a:pt x="1793370" y="105797"/>
                </a:lnTo>
                <a:lnTo>
                  <a:pt x="1822615" y="101497"/>
                </a:lnTo>
                <a:lnTo>
                  <a:pt x="1851859" y="98056"/>
                </a:lnTo>
                <a:lnTo>
                  <a:pt x="1881104" y="95475"/>
                </a:lnTo>
                <a:lnTo>
                  <a:pt x="1908627" y="96335"/>
                </a:lnTo>
                <a:lnTo>
                  <a:pt x="1935291" y="99776"/>
                </a:lnTo>
                <a:lnTo>
                  <a:pt x="1961095" y="107517"/>
                </a:lnTo>
                <a:lnTo>
                  <a:pt x="1982599" y="118699"/>
                </a:lnTo>
                <a:lnTo>
                  <a:pt x="2003241" y="133322"/>
                </a:lnTo>
                <a:lnTo>
                  <a:pt x="2021304" y="150524"/>
                </a:lnTo>
                <a:lnTo>
                  <a:pt x="2039367" y="170307"/>
                </a:lnTo>
                <a:lnTo>
                  <a:pt x="2055710" y="190950"/>
                </a:lnTo>
                <a:lnTo>
                  <a:pt x="2072052" y="212454"/>
                </a:lnTo>
                <a:lnTo>
                  <a:pt x="2088394" y="233957"/>
                </a:lnTo>
                <a:lnTo>
                  <a:pt x="2104736" y="254601"/>
                </a:lnTo>
                <a:lnTo>
                  <a:pt x="2121940" y="274384"/>
                </a:lnTo>
                <a:lnTo>
                  <a:pt x="2141723" y="291587"/>
                </a:lnTo>
                <a:lnTo>
                  <a:pt x="2160646" y="307070"/>
                </a:lnTo>
                <a:lnTo>
                  <a:pt x="2182149" y="319111"/>
                </a:lnTo>
                <a:lnTo>
                  <a:pt x="2205372" y="329433"/>
                </a:lnTo>
                <a:lnTo>
                  <a:pt x="2230316" y="338034"/>
                </a:lnTo>
                <a:lnTo>
                  <a:pt x="2256119" y="345775"/>
                </a:lnTo>
                <a:lnTo>
                  <a:pt x="2281923" y="352656"/>
                </a:lnTo>
                <a:lnTo>
                  <a:pt x="2308587" y="359538"/>
                </a:lnTo>
                <a:lnTo>
                  <a:pt x="2333531" y="367279"/>
                </a:lnTo>
                <a:lnTo>
                  <a:pt x="2358474" y="375880"/>
                </a:lnTo>
                <a:lnTo>
                  <a:pt x="2381698" y="386202"/>
                </a:lnTo>
                <a:lnTo>
                  <a:pt x="2402342" y="399104"/>
                </a:lnTo>
                <a:lnTo>
                  <a:pt x="2421265" y="414587"/>
                </a:lnTo>
                <a:lnTo>
                  <a:pt x="2436746" y="433510"/>
                </a:lnTo>
                <a:lnTo>
                  <a:pt x="2449649" y="454153"/>
                </a:lnTo>
                <a:lnTo>
                  <a:pt x="2459970" y="477376"/>
                </a:lnTo>
                <a:lnTo>
                  <a:pt x="2468571" y="502321"/>
                </a:lnTo>
                <a:lnTo>
                  <a:pt x="2476312" y="527264"/>
                </a:lnTo>
                <a:lnTo>
                  <a:pt x="2483194" y="553929"/>
                </a:lnTo>
                <a:lnTo>
                  <a:pt x="2490075" y="579732"/>
                </a:lnTo>
                <a:lnTo>
                  <a:pt x="2497816" y="605537"/>
                </a:lnTo>
                <a:lnTo>
                  <a:pt x="2506417" y="630482"/>
                </a:lnTo>
                <a:lnTo>
                  <a:pt x="2516738" y="653705"/>
                </a:lnTo>
                <a:lnTo>
                  <a:pt x="2528781" y="675208"/>
                </a:lnTo>
                <a:lnTo>
                  <a:pt x="2544263" y="694132"/>
                </a:lnTo>
                <a:lnTo>
                  <a:pt x="2561465" y="713915"/>
                </a:lnTo>
                <a:lnTo>
                  <a:pt x="2581248" y="731117"/>
                </a:lnTo>
                <a:lnTo>
                  <a:pt x="2601892" y="747460"/>
                </a:lnTo>
                <a:lnTo>
                  <a:pt x="2624255" y="763802"/>
                </a:lnTo>
                <a:lnTo>
                  <a:pt x="2645758" y="780145"/>
                </a:lnTo>
                <a:lnTo>
                  <a:pt x="2666401" y="796488"/>
                </a:lnTo>
                <a:lnTo>
                  <a:pt x="2686183" y="814551"/>
                </a:lnTo>
                <a:lnTo>
                  <a:pt x="2703387" y="832614"/>
                </a:lnTo>
                <a:lnTo>
                  <a:pt x="2718009" y="853257"/>
                </a:lnTo>
                <a:lnTo>
                  <a:pt x="2729191" y="874760"/>
                </a:lnTo>
                <a:lnTo>
                  <a:pt x="2736932" y="900565"/>
                </a:lnTo>
                <a:lnTo>
                  <a:pt x="2740372" y="927229"/>
                </a:lnTo>
                <a:lnTo>
                  <a:pt x="2741233" y="954754"/>
                </a:lnTo>
                <a:lnTo>
                  <a:pt x="2738652" y="983998"/>
                </a:lnTo>
                <a:lnTo>
                  <a:pt x="2735211" y="1013242"/>
                </a:lnTo>
                <a:lnTo>
                  <a:pt x="2730911" y="1042487"/>
                </a:lnTo>
                <a:lnTo>
                  <a:pt x="2727470" y="1071732"/>
                </a:lnTo>
                <a:lnTo>
                  <a:pt x="2725751" y="1100977"/>
                </a:lnTo>
                <a:lnTo>
                  <a:pt x="2725751" y="1129361"/>
                </a:lnTo>
                <a:lnTo>
                  <a:pt x="2729191" y="1156025"/>
                </a:lnTo>
                <a:lnTo>
                  <a:pt x="2736071" y="1182689"/>
                </a:lnTo>
                <a:lnTo>
                  <a:pt x="2746393" y="1207634"/>
                </a:lnTo>
                <a:lnTo>
                  <a:pt x="2760156" y="1233438"/>
                </a:lnTo>
                <a:lnTo>
                  <a:pt x="2773917" y="1259242"/>
                </a:lnTo>
                <a:lnTo>
                  <a:pt x="2789400" y="1285046"/>
                </a:lnTo>
                <a:lnTo>
                  <a:pt x="2804021" y="1309991"/>
                </a:lnTo>
                <a:lnTo>
                  <a:pt x="2816924" y="1336654"/>
                </a:lnTo>
                <a:lnTo>
                  <a:pt x="2827245" y="1362459"/>
                </a:lnTo>
                <a:lnTo>
                  <a:pt x="2834126" y="1389123"/>
                </a:lnTo>
                <a:lnTo>
                  <a:pt x="2836707" y="1416647"/>
                </a:lnTo>
                <a:lnTo>
                  <a:pt x="2834126" y="1444171"/>
                </a:lnTo>
                <a:lnTo>
                  <a:pt x="2827245" y="1470836"/>
                </a:lnTo>
                <a:lnTo>
                  <a:pt x="2816924" y="1496640"/>
                </a:lnTo>
                <a:lnTo>
                  <a:pt x="2804021" y="1523304"/>
                </a:lnTo>
                <a:lnTo>
                  <a:pt x="2789400" y="1548248"/>
                </a:lnTo>
                <a:lnTo>
                  <a:pt x="2773917" y="1574053"/>
                </a:lnTo>
                <a:lnTo>
                  <a:pt x="2760156" y="1599857"/>
                </a:lnTo>
                <a:lnTo>
                  <a:pt x="2746393" y="1625660"/>
                </a:lnTo>
                <a:lnTo>
                  <a:pt x="2736071" y="1650605"/>
                </a:lnTo>
                <a:lnTo>
                  <a:pt x="2729191" y="1677269"/>
                </a:lnTo>
                <a:lnTo>
                  <a:pt x="2725751" y="1703933"/>
                </a:lnTo>
                <a:lnTo>
                  <a:pt x="2725751" y="1732318"/>
                </a:lnTo>
                <a:lnTo>
                  <a:pt x="2727470" y="1761563"/>
                </a:lnTo>
                <a:lnTo>
                  <a:pt x="2730911" y="1790807"/>
                </a:lnTo>
                <a:lnTo>
                  <a:pt x="2735211" y="1820052"/>
                </a:lnTo>
                <a:lnTo>
                  <a:pt x="2738652" y="1849297"/>
                </a:lnTo>
                <a:lnTo>
                  <a:pt x="2741233" y="1878541"/>
                </a:lnTo>
                <a:lnTo>
                  <a:pt x="2740372" y="1906066"/>
                </a:lnTo>
                <a:lnTo>
                  <a:pt x="2736932" y="1932731"/>
                </a:lnTo>
                <a:lnTo>
                  <a:pt x="2729191" y="1958534"/>
                </a:lnTo>
                <a:lnTo>
                  <a:pt x="2718009" y="1980037"/>
                </a:lnTo>
                <a:lnTo>
                  <a:pt x="2703387" y="2000681"/>
                </a:lnTo>
                <a:lnTo>
                  <a:pt x="2686183" y="2018744"/>
                </a:lnTo>
                <a:lnTo>
                  <a:pt x="2666401" y="2036806"/>
                </a:lnTo>
                <a:lnTo>
                  <a:pt x="2645758" y="2053150"/>
                </a:lnTo>
                <a:lnTo>
                  <a:pt x="2624255" y="2069492"/>
                </a:lnTo>
                <a:lnTo>
                  <a:pt x="2601892" y="2085835"/>
                </a:lnTo>
                <a:lnTo>
                  <a:pt x="2581248" y="2102177"/>
                </a:lnTo>
                <a:lnTo>
                  <a:pt x="2561465" y="2119379"/>
                </a:lnTo>
                <a:lnTo>
                  <a:pt x="2544263" y="2139163"/>
                </a:lnTo>
                <a:lnTo>
                  <a:pt x="2528781" y="2158086"/>
                </a:lnTo>
                <a:lnTo>
                  <a:pt x="2516738" y="2179589"/>
                </a:lnTo>
                <a:lnTo>
                  <a:pt x="2506417" y="2202813"/>
                </a:lnTo>
                <a:lnTo>
                  <a:pt x="2497816" y="2227757"/>
                </a:lnTo>
                <a:lnTo>
                  <a:pt x="2490075" y="2253562"/>
                </a:lnTo>
                <a:lnTo>
                  <a:pt x="2483194" y="2279366"/>
                </a:lnTo>
                <a:lnTo>
                  <a:pt x="2476312" y="2306030"/>
                </a:lnTo>
                <a:lnTo>
                  <a:pt x="2468571" y="2330974"/>
                </a:lnTo>
                <a:lnTo>
                  <a:pt x="2459970" y="2355917"/>
                </a:lnTo>
                <a:lnTo>
                  <a:pt x="2449649" y="2379141"/>
                </a:lnTo>
                <a:lnTo>
                  <a:pt x="2436746" y="2399785"/>
                </a:lnTo>
                <a:lnTo>
                  <a:pt x="2421265" y="2418708"/>
                </a:lnTo>
                <a:lnTo>
                  <a:pt x="2402342" y="2434190"/>
                </a:lnTo>
                <a:lnTo>
                  <a:pt x="2381698" y="2447092"/>
                </a:lnTo>
                <a:lnTo>
                  <a:pt x="2358474" y="2457414"/>
                </a:lnTo>
                <a:lnTo>
                  <a:pt x="2333531" y="2466015"/>
                </a:lnTo>
                <a:lnTo>
                  <a:pt x="2308587" y="2473756"/>
                </a:lnTo>
                <a:lnTo>
                  <a:pt x="2281923" y="2480638"/>
                </a:lnTo>
                <a:lnTo>
                  <a:pt x="2256119" y="2487519"/>
                </a:lnTo>
                <a:lnTo>
                  <a:pt x="2230316" y="2495260"/>
                </a:lnTo>
                <a:lnTo>
                  <a:pt x="2205372" y="2503862"/>
                </a:lnTo>
                <a:lnTo>
                  <a:pt x="2182149" y="2514184"/>
                </a:lnTo>
                <a:lnTo>
                  <a:pt x="2160646" y="2526225"/>
                </a:lnTo>
                <a:lnTo>
                  <a:pt x="2141723" y="2541707"/>
                </a:lnTo>
                <a:lnTo>
                  <a:pt x="2121940" y="2558911"/>
                </a:lnTo>
                <a:lnTo>
                  <a:pt x="2104736" y="2578694"/>
                </a:lnTo>
                <a:lnTo>
                  <a:pt x="2088394" y="2599337"/>
                </a:lnTo>
                <a:lnTo>
                  <a:pt x="2072052" y="2620840"/>
                </a:lnTo>
                <a:lnTo>
                  <a:pt x="2055710" y="2642344"/>
                </a:lnTo>
                <a:lnTo>
                  <a:pt x="2039367" y="2662987"/>
                </a:lnTo>
                <a:lnTo>
                  <a:pt x="2021304" y="2682770"/>
                </a:lnTo>
                <a:lnTo>
                  <a:pt x="2003241" y="2699973"/>
                </a:lnTo>
                <a:lnTo>
                  <a:pt x="1982599" y="2714595"/>
                </a:lnTo>
                <a:lnTo>
                  <a:pt x="1961095" y="2725777"/>
                </a:lnTo>
                <a:lnTo>
                  <a:pt x="1935291" y="2733518"/>
                </a:lnTo>
                <a:lnTo>
                  <a:pt x="1908627" y="2736959"/>
                </a:lnTo>
                <a:lnTo>
                  <a:pt x="1881104" y="2737819"/>
                </a:lnTo>
                <a:lnTo>
                  <a:pt x="1851859" y="2735238"/>
                </a:lnTo>
                <a:lnTo>
                  <a:pt x="1822615" y="2731799"/>
                </a:lnTo>
                <a:lnTo>
                  <a:pt x="1793370" y="2727497"/>
                </a:lnTo>
                <a:lnTo>
                  <a:pt x="1764126" y="2724057"/>
                </a:lnTo>
                <a:lnTo>
                  <a:pt x="1734881" y="2722336"/>
                </a:lnTo>
                <a:lnTo>
                  <a:pt x="1706497" y="2722336"/>
                </a:lnTo>
                <a:lnTo>
                  <a:pt x="1679833" y="2725777"/>
                </a:lnTo>
                <a:lnTo>
                  <a:pt x="1652309" y="2732658"/>
                </a:lnTo>
                <a:lnTo>
                  <a:pt x="1627365" y="2742980"/>
                </a:lnTo>
                <a:lnTo>
                  <a:pt x="1601561" y="2756742"/>
                </a:lnTo>
                <a:lnTo>
                  <a:pt x="1575758" y="2770505"/>
                </a:lnTo>
                <a:lnTo>
                  <a:pt x="1549954" y="2785987"/>
                </a:lnTo>
                <a:lnTo>
                  <a:pt x="1525009" y="2800609"/>
                </a:lnTo>
                <a:lnTo>
                  <a:pt x="1498346" y="2813511"/>
                </a:lnTo>
                <a:lnTo>
                  <a:pt x="1472542" y="2823833"/>
                </a:lnTo>
                <a:lnTo>
                  <a:pt x="1445877" y="2830714"/>
                </a:lnTo>
                <a:lnTo>
                  <a:pt x="1418354" y="2833294"/>
                </a:lnTo>
                <a:lnTo>
                  <a:pt x="1390830" y="2830714"/>
                </a:lnTo>
                <a:lnTo>
                  <a:pt x="1364166" y="2823833"/>
                </a:lnTo>
                <a:lnTo>
                  <a:pt x="1338362" y="2813511"/>
                </a:lnTo>
                <a:lnTo>
                  <a:pt x="1311698" y="2800609"/>
                </a:lnTo>
                <a:lnTo>
                  <a:pt x="1286754" y="2785987"/>
                </a:lnTo>
                <a:lnTo>
                  <a:pt x="1260950" y="2770505"/>
                </a:lnTo>
                <a:lnTo>
                  <a:pt x="1235146" y="2756742"/>
                </a:lnTo>
                <a:lnTo>
                  <a:pt x="1209343" y="2742980"/>
                </a:lnTo>
                <a:lnTo>
                  <a:pt x="1183539" y="2732658"/>
                </a:lnTo>
                <a:lnTo>
                  <a:pt x="1156875" y="2725777"/>
                </a:lnTo>
                <a:lnTo>
                  <a:pt x="1130211" y="2722336"/>
                </a:lnTo>
                <a:lnTo>
                  <a:pt x="1101826" y="2722336"/>
                </a:lnTo>
                <a:lnTo>
                  <a:pt x="1072582" y="2724057"/>
                </a:lnTo>
                <a:lnTo>
                  <a:pt x="1043338" y="2727497"/>
                </a:lnTo>
                <a:lnTo>
                  <a:pt x="1014093" y="2731799"/>
                </a:lnTo>
                <a:lnTo>
                  <a:pt x="984848" y="2735238"/>
                </a:lnTo>
                <a:lnTo>
                  <a:pt x="955604" y="2737819"/>
                </a:lnTo>
                <a:lnTo>
                  <a:pt x="928081" y="2736959"/>
                </a:lnTo>
                <a:lnTo>
                  <a:pt x="901416" y="2733518"/>
                </a:lnTo>
                <a:lnTo>
                  <a:pt x="875612" y="2725777"/>
                </a:lnTo>
                <a:lnTo>
                  <a:pt x="854109" y="2714595"/>
                </a:lnTo>
                <a:lnTo>
                  <a:pt x="833465" y="2699973"/>
                </a:lnTo>
                <a:lnTo>
                  <a:pt x="815403" y="2682770"/>
                </a:lnTo>
                <a:lnTo>
                  <a:pt x="797340" y="2662987"/>
                </a:lnTo>
                <a:lnTo>
                  <a:pt x="780998" y="2642344"/>
                </a:lnTo>
                <a:lnTo>
                  <a:pt x="764655" y="2620840"/>
                </a:lnTo>
                <a:lnTo>
                  <a:pt x="748313" y="2599337"/>
                </a:lnTo>
                <a:lnTo>
                  <a:pt x="731971" y="2578694"/>
                </a:lnTo>
                <a:lnTo>
                  <a:pt x="714768" y="2558911"/>
                </a:lnTo>
                <a:lnTo>
                  <a:pt x="694985" y="2541707"/>
                </a:lnTo>
                <a:lnTo>
                  <a:pt x="676062" y="2526225"/>
                </a:lnTo>
                <a:lnTo>
                  <a:pt x="654559" y="2514184"/>
                </a:lnTo>
                <a:lnTo>
                  <a:pt x="631335" y="2503862"/>
                </a:lnTo>
                <a:lnTo>
                  <a:pt x="606392" y="2495260"/>
                </a:lnTo>
                <a:lnTo>
                  <a:pt x="580587" y="2487519"/>
                </a:lnTo>
                <a:lnTo>
                  <a:pt x="554784" y="2480638"/>
                </a:lnTo>
                <a:lnTo>
                  <a:pt x="528120" y="2473756"/>
                </a:lnTo>
                <a:lnTo>
                  <a:pt x="503176" y="2466015"/>
                </a:lnTo>
                <a:lnTo>
                  <a:pt x="478232" y="2457414"/>
                </a:lnTo>
                <a:lnTo>
                  <a:pt x="455009" y="2447092"/>
                </a:lnTo>
                <a:lnTo>
                  <a:pt x="434366" y="2434190"/>
                </a:lnTo>
                <a:lnTo>
                  <a:pt x="415442" y="2418708"/>
                </a:lnTo>
                <a:lnTo>
                  <a:pt x="399961" y="2399785"/>
                </a:lnTo>
                <a:lnTo>
                  <a:pt x="387059" y="2379141"/>
                </a:lnTo>
                <a:lnTo>
                  <a:pt x="376737" y="2355917"/>
                </a:lnTo>
                <a:lnTo>
                  <a:pt x="368136" y="2330974"/>
                </a:lnTo>
                <a:lnTo>
                  <a:pt x="360395" y="2306030"/>
                </a:lnTo>
                <a:lnTo>
                  <a:pt x="353514" y="2279366"/>
                </a:lnTo>
                <a:lnTo>
                  <a:pt x="346633" y="2253562"/>
                </a:lnTo>
                <a:lnTo>
                  <a:pt x="338891" y="2227757"/>
                </a:lnTo>
                <a:lnTo>
                  <a:pt x="330290" y="2202813"/>
                </a:lnTo>
                <a:lnTo>
                  <a:pt x="319968" y="2179589"/>
                </a:lnTo>
                <a:lnTo>
                  <a:pt x="307927" y="2158086"/>
                </a:lnTo>
                <a:lnTo>
                  <a:pt x="292445" y="2139163"/>
                </a:lnTo>
                <a:lnTo>
                  <a:pt x="275242" y="2119379"/>
                </a:lnTo>
                <a:lnTo>
                  <a:pt x="255459" y="2102177"/>
                </a:lnTo>
                <a:lnTo>
                  <a:pt x="233955" y="2085835"/>
                </a:lnTo>
                <a:lnTo>
                  <a:pt x="212452" y="2069492"/>
                </a:lnTo>
                <a:lnTo>
                  <a:pt x="190950" y="2053150"/>
                </a:lnTo>
                <a:lnTo>
                  <a:pt x="170306" y="2036806"/>
                </a:lnTo>
                <a:lnTo>
                  <a:pt x="150523" y="2018744"/>
                </a:lnTo>
                <a:lnTo>
                  <a:pt x="133321" y="2000681"/>
                </a:lnTo>
                <a:lnTo>
                  <a:pt x="118699" y="1980037"/>
                </a:lnTo>
                <a:lnTo>
                  <a:pt x="107517" y="1958534"/>
                </a:lnTo>
                <a:lnTo>
                  <a:pt x="99776" y="1932731"/>
                </a:lnTo>
                <a:lnTo>
                  <a:pt x="96335" y="1906066"/>
                </a:lnTo>
                <a:lnTo>
                  <a:pt x="95474" y="1878541"/>
                </a:lnTo>
                <a:lnTo>
                  <a:pt x="98055" y="1849297"/>
                </a:lnTo>
                <a:lnTo>
                  <a:pt x="101496" y="1820052"/>
                </a:lnTo>
                <a:lnTo>
                  <a:pt x="105796" y="1790807"/>
                </a:lnTo>
                <a:lnTo>
                  <a:pt x="109237" y="1761563"/>
                </a:lnTo>
                <a:lnTo>
                  <a:pt x="110958" y="1732318"/>
                </a:lnTo>
                <a:lnTo>
                  <a:pt x="110958" y="1703933"/>
                </a:lnTo>
                <a:lnTo>
                  <a:pt x="107517" y="1677269"/>
                </a:lnTo>
                <a:lnTo>
                  <a:pt x="100636" y="1650605"/>
                </a:lnTo>
                <a:lnTo>
                  <a:pt x="90314" y="1625660"/>
                </a:lnTo>
                <a:lnTo>
                  <a:pt x="77412" y="1599857"/>
                </a:lnTo>
                <a:lnTo>
                  <a:pt x="62790" y="1574053"/>
                </a:lnTo>
                <a:lnTo>
                  <a:pt x="47308" y="1548248"/>
                </a:lnTo>
                <a:lnTo>
                  <a:pt x="32686" y="1523304"/>
                </a:lnTo>
                <a:lnTo>
                  <a:pt x="19783" y="1496640"/>
                </a:lnTo>
                <a:lnTo>
                  <a:pt x="9462" y="1470836"/>
                </a:lnTo>
                <a:lnTo>
                  <a:pt x="2581" y="1444171"/>
                </a:lnTo>
                <a:lnTo>
                  <a:pt x="0" y="1416647"/>
                </a:lnTo>
                <a:lnTo>
                  <a:pt x="2581" y="1389123"/>
                </a:lnTo>
                <a:lnTo>
                  <a:pt x="9462" y="1362459"/>
                </a:lnTo>
                <a:lnTo>
                  <a:pt x="19783" y="1336654"/>
                </a:lnTo>
                <a:lnTo>
                  <a:pt x="32686" y="1309991"/>
                </a:lnTo>
                <a:lnTo>
                  <a:pt x="47308" y="1285046"/>
                </a:lnTo>
                <a:lnTo>
                  <a:pt x="62790" y="1259242"/>
                </a:lnTo>
                <a:lnTo>
                  <a:pt x="77412" y="1233438"/>
                </a:lnTo>
                <a:lnTo>
                  <a:pt x="90314" y="1207634"/>
                </a:lnTo>
                <a:lnTo>
                  <a:pt x="100636" y="1182689"/>
                </a:lnTo>
                <a:lnTo>
                  <a:pt x="107517" y="1156025"/>
                </a:lnTo>
                <a:lnTo>
                  <a:pt x="110958" y="1129361"/>
                </a:lnTo>
                <a:lnTo>
                  <a:pt x="110958" y="1100977"/>
                </a:lnTo>
                <a:lnTo>
                  <a:pt x="109237" y="1071732"/>
                </a:lnTo>
                <a:lnTo>
                  <a:pt x="105796" y="1042487"/>
                </a:lnTo>
                <a:lnTo>
                  <a:pt x="101496" y="1013242"/>
                </a:lnTo>
                <a:lnTo>
                  <a:pt x="98055" y="983998"/>
                </a:lnTo>
                <a:lnTo>
                  <a:pt x="95474" y="954754"/>
                </a:lnTo>
                <a:lnTo>
                  <a:pt x="96335" y="927229"/>
                </a:lnTo>
                <a:lnTo>
                  <a:pt x="99776" y="900565"/>
                </a:lnTo>
                <a:lnTo>
                  <a:pt x="107517" y="874760"/>
                </a:lnTo>
                <a:lnTo>
                  <a:pt x="118699" y="853257"/>
                </a:lnTo>
                <a:lnTo>
                  <a:pt x="133321" y="832614"/>
                </a:lnTo>
                <a:lnTo>
                  <a:pt x="150523" y="814551"/>
                </a:lnTo>
                <a:lnTo>
                  <a:pt x="170306" y="796488"/>
                </a:lnTo>
                <a:lnTo>
                  <a:pt x="190950" y="780145"/>
                </a:lnTo>
                <a:lnTo>
                  <a:pt x="212452" y="763802"/>
                </a:lnTo>
                <a:lnTo>
                  <a:pt x="233955" y="747460"/>
                </a:lnTo>
                <a:lnTo>
                  <a:pt x="255459" y="731117"/>
                </a:lnTo>
                <a:lnTo>
                  <a:pt x="275242" y="713915"/>
                </a:lnTo>
                <a:lnTo>
                  <a:pt x="292445" y="694132"/>
                </a:lnTo>
                <a:lnTo>
                  <a:pt x="307927" y="675208"/>
                </a:lnTo>
                <a:lnTo>
                  <a:pt x="319968" y="653705"/>
                </a:lnTo>
                <a:lnTo>
                  <a:pt x="330290" y="630482"/>
                </a:lnTo>
                <a:lnTo>
                  <a:pt x="338891" y="605537"/>
                </a:lnTo>
                <a:lnTo>
                  <a:pt x="346633" y="579732"/>
                </a:lnTo>
                <a:lnTo>
                  <a:pt x="353514" y="553929"/>
                </a:lnTo>
                <a:lnTo>
                  <a:pt x="360395" y="527264"/>
                </a:lnTo>
                <a:lnTo>
                  <a:pt x="368136" y="502321"/>
                </a:lnTo>
                <a:lnTo>
                  <a:pt x="376737" y="477376"/>
                </a:lnTo>
                <a:lnTo>
                  <a:pt x="387059" y="454153"/>
                </a:lnTo>
                <a:lnTo>
                  <a:pt x="399961" y="433510"/>
                </a:lnTo>
                <a:lnTo>
                  <a:pt x="415442" y="414587"/>
                </a:lnTo>
                <a:lnTo>
                  <a:pt x="434366" y="399104"/>
                </a:lnTo>
                <a:lnTo>
                  <a:pt x="455009" y="386202"/>
                </a:lnTo>
                <a:lnTo>
                  <a:pt x="478232" y="375880"/>
                </a:lnTo>
                <a:lnTo>
                  <a:pt x="503176" y="367279"/>
                </a:lnTo>
                <a:lnTo>
                  <a:pt x="528120" y="359538"/>
                </a:lnTo>
                <a:lnTo>
                  <a:pt x="554784" y="352656"/>
                </a:lnTo>
                <a:lnTo>
                  <a:pt x="580587" y="345775"/>
                </a:lnTo>
                <a:lnTo>
                  <a:pt x="606392" y="338034"/>
                </a:lnTo>
                <a:lnTo>
                  <a:pt x="631335" y="329433"/>
                </a:lnTo>
                <a:lnTo>
                  <a:pt x="654559" y="319111"/>
                </a:lnTo>
                <a:lnTo>
                  <a:pt x="676062" y="307070"/>
                </a:lnTo>
                <a:lnTo>
                  <a:pt x="694985" y="291587"/>
                </a:lnTo>
                <a:lnTo>
                  <a:pt x="714768" y="274384"/>
                </a:lnTo>
                <a:lnTo>
                  <a:pt x="731971" y="254601"/>
                </a:lnTo>
                <a:lnTo>
                  <a:pt x="748313" y="233957"/>
                </a:lnTo>
                <a:lnTo>
                  <a:pt x="764655" y="212454"/>
                </a:lnTo>
                <a:lnTo>
                  <a:pt x="780998" y="190950"/>
                </a:lnTo>
                <a:lnTo>
                  <a:pt x="797340" y="170307"/>
                </a:lnTo>
                <a:lnTo>
                  <a:pt x="815403" y="150524"/>
                </a:lnTo>
                <a:lnTo>
                  <a:pt x="833465" y="133322"/>
                </a:lnTo>
                <a:lnTo>
                  <a:pt x="854109" y="118699"/>
                </a:lnTo>
                <a:lnTo>
                  <a:pt x="875612" y="107517"/>
                </a:lnTo>
                <a:lnTo>
                  <a:pt x="901416" y="99776"/>
                </a:lnTo>
                <a:lnTo>
                  <a:pt x="928081" y="96335"/>
                </a:lnTo>
                <a:lnTo>
                  <a:pt x="955604" y="95475"/>
                </a:lnTo>
                <a:lnTo>
                  <a:pt x="984848" y="98056"/>
                </a:lnTo>
                <a:lnTo>
                  <a:pt x="1014093" y="101497"/>
                </a:lnTo>
                <a:lnTo>
                  <a:pt x="1043338" y="105797"/>
                </a:lnTo>
                <a:lnTo>
                  <a:pt x="1072582" y="109238"/>
                </a:lnTo>
                <a:lnTo>
                  <a:pt x="1101826" y="110958"/>
                </a:lnTo>
                <a:lnTo>
                  <a:pt x="1130211" y="110958"/>
                </a:lnTo>
                <a:lnTo>
                  <a:pt x="1156875" y="107517"/>
                </a:lnTo>
                <a:lnTo>
                  <a:pt x="1183539" y="100636"/>
                </a:lnTo>
                <a:lnTo>
                  <a:pt x="1209343" y="90315"/>
                </a:lnTo>
                <a:lnTo>
                  <a:pt x="1235146" y="76552"/>
                </a:lnTo>
                <a:lnTo>
                  <a:pt x="1260950" y="62790"/>
                </a:lnTo>
                <a:lnTo>
                  <a:pt x="1286754" y="47308"/>
                </a:lnTo>
                <a:lnTo>
                  <a:pt x="1311698" y="32685"/>
                </a:lnTo>
                <a:lnTo>
                  <a:pt x="1338362" y="19783"/>
                </a:lnTo>
                <a:lnTo>
                  <a:pt x="1364166" y="9461"/>
                </a:lnTo>
                <a:lnTo>
                  <a:pt x="1390830" y="25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C004FF-6739-4C52-92BB-418F6E5F8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75" y="3289300"/>
            <a:ext cx="1185862" cy="1905000"/>
          </a:xfrm>
          <a:prstGeom prst="rect">
            <a:avLst/>
          </a:prstGeom>
        </p:spPr>
      </p:pic>
      <p:sp>
        <p:nvSpPr>
          <p:cNvPr id="262" name="Freeform: Shape 261">
            <a:extLst>
              <a:ext uri="{FF2B5EF4-FFF2-40B4-BE49-F238E27FC236}">
                <a16:creationId xmlns:a16="http://schemas.microsoft.com/office/drawing/2014/main" id="{2CD9FC7B-396F-44B5-BF35-8E5C14B86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6992" y="0"/>
            <a:ext cx="4255008" cy="3750846"/>
          </a:xfrm>
          <a:custGeom>
            <a:avLst/>
            <a:gdLst>
              <a:gd name="connsiteX0" fmla="*/ 439240 w 4255008"/>
              <a:gd name="connsiteY0" fmla="*/ 0 h 3750846"/>
              <a:gd name="connsiteX1" fmla="*/ 4255008 w 4255008"/>
              <a:gd name="connsiteY1" fmla="*/ 0 h 3750846"/>
              <a:gd name="connsiteX2" fmla="*/ 4255008 w 4255008"/>
              <a:gd name="connsiteY2" fmla="*/ 3063810 h 3750846"/>
              <a:gd name="connsiteX3" fmla="*/ 4223768 w 4255008"/>
              <a:gd name="connsiteY3" fmla="*/ 3077695 h 3750846"/>
              <a:gd name="connsiteX4" fmla="*/ 4179098 w 4255008"/>
              <a:gd name="connsiteY4" fmla="*/ 3093099 h 3750846"/>
              <a:gd name="connsiteX5" fmla="*/ 4134427 w 4255008"/>
              <a:gd name="connsiteY5" fmla="*/ 3106962 h 3750846"/>
              <a:gd name="connsiteX6" fmla="*/ 4086674 w 4255008"/>
              <a:gd name="connsiteY6" fmla="*/ 3119286 h 3750846"/>
              <a:gd name="connsiteX7" fmla="*/ 4040462 w 4255008"/>
              <a:gd name="connsiteY7" fmla="*/ 3131609 h 3750846"/>
              <a:gd name="connsiteX8" fmla="*/ 3994250 w 4255008"/>
              <a:gd name="connsiteY8" fmla="*/ 3145473 h 3750846"/>
              <a:gd name="connsiteX9" fmla="*/ 3949580 w 4255008"/>
              <a:gd name="connsiteY9" fmla="*/ 3160876 h 3750846"/>
              <a:gd name="connsiteX10" fmla="*/ 3907988 w 4255008"/>
              <a:gd name="connsiteY10" fmla="*/ 3179362 h 3750846"/>
              <a:gd name="connsiteX11" fmla="*/ 3869480 w 4255008"/>
              <a:gd name="connsiteY11" fmla="*/ 3200926 h 3750846"/>
              <a:gd name="connsiteX12" fmla="*/ 3835590 w 4255008"/>
              <a:gd name="connsiteY12" fmla="*/ 3228653 h 3750846"/>
              <a:gd name="connsiteX13" fmla="*/ 3800161 w 4255008"/>
              <a:gd name="connsiteY13" fmla="*/ 3259462 h 3750846"/>
              <a:gd name="connsiteX14" fmla="*/ 3769352 w 4255008"/>
              <a:gd name="connsiteY14" fmla="*/ 3294890 h 3750846"/>
              <a:gd name="connsiteX15" fmla="*/ 3740085 w 4255008"/>
              <a:gd name="connsiteY15" fmla="*/ 3331860 h 3750846"/>
              <a:gd name="connsiteX16" fmla="*/ 3710817 w 4255008"/>
              <a:gd name="connsiteY16" fmla="*/ 3370369 h 3750846"/>
              <a:gd name="connsiteX17" fmla="*/ 3681550 w 4255008"/>
              <a:gd name="connsiteY17" fmla="*/ 3408879 h 3750846"/>
              <a:gd name="connsiteX18" fmla="*/ 3652283 w 4255008"/>
              <a:gd name="connsiteY18" fmla="*/ 3445849 h 3750846"/>
              <a:gd name="connsiteX19" fmla="*/ 3619934 w 4255008"/>
              <a:gd name="connsiteY19" fmla="*/ 3481278 h 3750846"/>
              <a:gd name="connsiteX20" fmla="*/ 3587585 w 4255008"/>
              <a:gd name="connsiteY20" fmla="*/ 3512085 h 3750846"/>
              <a:gd name="connsiteX21" fmla="*/ 3550617 w 4255008"/>
              <a:gd name="connsiteY21" fmla="*/ 3538272 h 3750846"/>
              <a:gd name="connsiteX22" fmla="*/ 3512107 w 4255008"/>
              <a:gd name="connsiteY22" fmla="*/ 3558298 h 3750846"/>
              <a:gd name="connsiteX23" fmla="*/ 3465894 w 4255008"/>
              <a:gd name="connsiteY23" fmla="*/ 3572162 h 3750846"/>
              <a:gd name="connsiteX24" fmla="*/ 3418141 w 4255008"/>
              <a:gd name="connsiteY24" fmla="*/ 3578323 h 3750846"/>
              <a:gd name="connsiteX25" fmla="*/ 3368850 w 4255008"/>
              <a:gd name="connsiteY25" fmla="*/ 3579863 h 3750846"/>
              <a:gd name="connsiteX26" fmla="*/ 3316475 w 4255008"/>
              <a:gd name="connsiteY26" fmla="*/ 3575242 h 3750846"/>
              <a:gd name="connsiteX27" fmla="*/ 3264102 w 4255008"/>
              <a:gd name="connsiteY27" fmla="*/ 3569081 h 3750846"/>
              <a:gd name="connsiteX28" fmla="*/ 3211728 w 4255008"/>
              <a:gd name="connsiteY28" fmla="*/ 3561378 h 3750846"/>
              <a:gd name="connsiteX29" fmla="*/ 3159355 w 4255008"/>
              <a:gd name="connsiteY29" fmla="*/ 3555218 h 3750846"/>
              <a:gd name="connsiteX30" fmla="*/ 3106981 w 4255008"/>
              <a:gd name="connsiteY30" fmla="*/ 3552136 h 3750846"/>
              <a:gd name="connsiteX31" fmla="*/ 3056148 w 4255008"/>
              <a:gd name="connsiteY31" fmla="*/ 3552136 h 3750846"/>
              <a:gd name="connsiteX32" fmla="*/ 3008397 w 4255008"/>
              <a:gd name="connsiteY32" fmla="*/ 3558298 h 3750846"/>
              <a:gd name="connsiteX33" fmla="*/ 2959104 w 4255008"/>
              <a:gd name="connsiteY33" fmla="*/ 3570622 h 3750846"/>
              <a:gd name="connsiteX34" fmla="*/ 2914432 w 4255008"/>
              <a:gd name="connsiteY34" fmla="*/ 3589105 h 3750846"/>
              <a:gd name="connsiteX35" fmla="*/ 2868220 w 4255008"/>
              <a:gd name="connsiteY35" fmla="*/ 3613752 h 3750846"/>
              <a:gd name="connsiteX36" fmla="*/ 2822009 w 4255008"/>
              <a:gd name="connsiteY36" fmla="*/ 3638399 h 3750846"/>
              <a:gd name="connsiteX37" fmla="*/ 2775796 w 4255008"/>
              <a:gd name="connsiteY37" fmla="*/ 3666125 h 3750846"/>
              <a:gd name="connsiteX38" fmla="*/ 2731124 w 4255008"/>
              <a:gd name="connsiteY38" fmla="*/ 3692312 h 3750846"/>
              <a:gd name="connsiteX39" fmla="*/ 2683373 w 4255008"/>
              <a:gd name="connsiteY39" fmla="*/ 3715417 h 3750846"/>
              <a:gd name="connsiteX40" fmla="*/ 2637160 w 4255008"/>
              <a:gd name="connsiteY40" fmla="*/ 3733903 h 3750846"/>
              <a:gd name="connsiteX41" fmla="*/ 2589408 w 4255008"/>
              <a:gd name="connsiteY41" fmla="*/ 3746226 h 3750846"/>
              <a:gd name="connsiteX42" fmla="*/ 2540116 w 4255008"/>
              <a:gd name="connsiteY42" fmla="*/ 3750846 h 3750846"/>
              <a:gd name="connsiteX43" fmla="*/ 2490824 w 4255008"/>
              <a:gd name="connsiteY43" fmla="*/ 3746226 h 3750846"/>
              <a:gd name="connsiteX44" fmla="*/ 2443071 w 4255008"/>
              <a:gd name="connsiteY44" fmla="*/ 3733903 h 3750846"/>
              <a:gd name="connsiteX45" fmla="*/ 2396860 w 4255008"/>
              <a:gd name="connsiteY45" fmla="*/ 3715417 h 3750846"/>
              <a:gd name="connsiteX46" fmla="*/ 2349108 w 4255008"/>
              <a:gd name="connsiteY46" fmla="*/ 3692312 h 3750846"/>
              <a:gd name="connsiteX47" fmla="*/ 2304434 w 4255008"/>
              <a:gd name="connsiteY47" fmla="*/ 3666125 h 3750846"/>
              <a:gd name="connsiteX48" fmla="*/ 2258223 w 4255008"/>
              <a:gd name="connsiteY48" fmla="*/ 3638399 h 3750846"/>
              <a:gd name="connsiteX49" fmla="*/ 2212010 w 4255008"/>
              <a:gd name="connsiteY49" fmla="*/ 3613752 h 3750846"/>
              <a:gd name="connsiteX50" fmla="*/ 2165800 w 4255008"/>
              <a:gd name="connsiteY50" fmla="*/ 3589105 h 3750846"/>
              <a:gd name="connsiteX51" fmla="*/ 2119589 w 4255008"/>
              <a:gd name="connsiteY51" fmla="*/ 3570622 h 3750846"/>
              <a:gd name="connsiteX52" fmla="*/ 2071836 w 4255008"/>
              <a:gd name="connsiteY52" fmla="*/ 3558298 h 3750846"/>
              <a:gd name="connsiteX53" fmla="*/ 2024083 w 4255008"/>
              <a:gd name="connsiteY53" fmla="*/ 3552136 h 3750846"/>
              <a:gd name="connsiteX54" fmla="*/ 1973249 w 4255008"/>
              <a:gd name="connsiteY54" fmla="*/ 3552136 h 3750846"/>
              <a:gd name="connsiteX55" fmla="*/ 1920876 w 4255008"/>
              <a:gd name="connsiteY55" fmla="*/ 3555218 h 3750846"/>
              <a:gd name="connsiteX56" fmla="*/ 1868503 w 4255008"/>
              <a:gd name="connsiteY56" fmla="*/ 3561378 h 3750846"/>
              <a:gd name="connsiteX57" fmla="*/ 1816128 w 4255008"/>
              <a:gd name="connsiteY57" fmla="*/ 3569081 h 3750846"/>
              <a:gd name="connsiteX58" fmla="*/ 1763754 w 4255008"/>
              <a:gd name="connsiteY58" fmla="*/ 3575242 h 3750846"/>
              <a:gd name="connsiteX59" fmla="*/ 1711381 w 4255008"/>
              <a:gd name="connsiteY59" fmla="*/ 3579863 h 3750846"/>
              <a:gd name="connsiteX60" fmla="*/ 1662090 w 4255008"/>
              <a:gd name="connsiteY60" fmla="*/ 3578323 h 3750846"/>
              <a:gd name="connsiteX61" fmla="*/ 1614338 w 4255008"/>
              <a:gd name="connsiteY61" fmla="*/ 3572162 h 3750846"/>
              <a:gd name="connsiteX62" fmla="*/ 1568125 w 4255008"/>
              <a:gd name="connsiteY62" fmla="*/ 3558298 h 3750846"/>
              <a:gd name="connsiteX63" fmla="*/ 1529616 w 4255008"/>
              <a:gd name="connsiteY63" fmla="*/ 3538272 h 3750846"/>
              <a:gd name="connsiteX64" fmla="*/ 1492645 w 4255008"/>
              <a:gd name="connsiteY64" fmla="*/ 3512085 h 3750846"/>
              <a:gd name="connsiteX65" fmla="*/ 1460298 w 4255008"/>
              <a:gd name="connsiteY65" fmla="*/ 3481278 h 3750846"/>
              <a:gd name="connsiteX66" fmla="*/ 1427948 w 4255008"/>
              <a:gd name="connsiteY66" fmla="*/ 3445849 h 3750846"/>
              <a:gd name="connsiteX67" fmla="*/ 1398681 w 4255008"/>
              <a:gd name="connsiteY67" fmla="*/ 3408879 h 3750846"/>
              <a:gd name="connsiteX68" fmla="*/ 1369414 w 4255008"/>
              <a:gd name="connsiteY68" fmla="*/ 3370369 h 3750846"/>
              <a:gd name="connsiteX69" fmla="*/ 1340147 w 4255008"/>
              <a:gd name="connsiteY69" fmla="*/ 3331860 h 3750846"/>
              <a:gd name="connsiteX70" fmla="*/ 1310879 w 4255008"/>
              <a:gd name="connsiteY70" fmla="*/ 3294890 h 3750846"/>
              <a:gd name="connsiteX71" fmla="*/ 1280071 w 4255008"/>
              <a:gd name="connsiteY71" fmla="*/ 3259462 h 3750846"/>
              <a:gd name="connsiteX72" fmla="*/ 1244641 w 4255008"/>
              <a:gd name="connsiteY72" fmla="*/ 3228653 h 3750846"/>
              <a:gd name="connsiteX73" fmla="*/ 1210752 w 4255008"/>
              <a:gd name="connsiteY73" fmla="*/ 3200926 h 3750846"/>
              <a:gd name="connsiteX74" fmla="*/ 1172242 w 4255008"/>
              <a:gd name="connsiteY74" fmla="*/ 3179362 h 3750846"/>
              <a:gd name="connsiteX75" fmla="*/ 1130652 w 4255008"/>
              <a:gd name="connsiteY75" fmla="*/ 3160876 h 3750846"/>
              <a:gd name="connsiteX76" fmla="*/ 1085981 w 4255008"/>
              <a:gd name="connsiteY76" fmla="*/ 3145473 h 3750846"/>
              <a:gd name="connsiteX77" fmla="*/ 1039768 w 4255008"/>
              <a:gd name="connsiteY77" fmla="*/ 3131609 h 3750846"/>
              <a:gd name="connsiteX78" fmla="*/ 993558 w 4255008"/>
              <a:gd name="connsiteY78" fmla="*/ 3119286 h 3750846"/>
              <a:gd name="connsiteX79" fmla="*/ 945805 w 4255008"/>
              <a:gd name="connsiteY79" fmla="*/ 3106962 h 3750846"/>
              <a:gd name="connsiteX80" fmla="*/ 901134 w 4255008"/>
              <a:gd name="connsiteY80" fmla="*/ 3093099 h 3750846"/>
              <a:gd name="connsiteX81" fmla="*/ 856461 w 4255008"/>
              <a:gd name="connsiteY81" fmla="*/ 3077695 h 3750846"/>
              <a:gd name="connsiteX82" fmla="*/ 814872 w 4255008"/>
              <a:gd name="connsiteY82" fmla="*/ 3059209 h 3750846"/>
              <a:gd name="connsiteX83" fmla="*/ 777901 w 4255008"/>
              <a:gd name="connsiteY83" fmla="*/ 3036103 h 3750846"/>
              <a:gd name="connsiteX84" fmla="*/ 744012 w 4255008"/>
              <a:gd name="connsiteY84" fmla="*/ 3008376 h 3750846"/>
              <a:gd name="connsiteX85" fmla="*/ 716286 w 4255008"/>
              <a:gd name="connsiteY85" fmla="*/ 2974489 h 3750846"/>
              <a:gd name="connsiteX86" fmla="*/ 693181 w 4255008"/>
              <a:gd name="connsiteY86" fmla="*/ 2937519 h 3750846"/>
              <a:gd name="connsiteX87" fmla="*/ 674695 w 4255008"/>
              <a:gd name="connsiteY87" fmla="*/ 2895927 h 3750846"/>
              <a:gd name="connsiteX88" fmla="*/ 659292 w 4255008"/>
              <a:gd name="connsiteY88" fmla="*/ 2851257 h 3750846"/>
              <a:gd name="connsiteX89" fmla="*/ 645428 w 4255008"/>
              <a:gd name="connsiteY89" fmla="*/ 2806586 h 3750846"/>
              <a:gd name="connsiteX90" fmla="*/ 633104 w 4255008"/>
              <a:gd name="connsiteY90" fmla="*/ 2758833 h 3750846"/>
              <a:gd name="connsiteX91" fmla="*/ 620780 w 4255008"/>
              <a:gd name="connsiteY91" fmla="*/ 2712622 h 3750846"/>
              <a:gd name="connsiteX92" fmla="*/ 606917 w 4255008"/>
              <a:gd name="connsiteY92" fmla="*/ 2666410 h 3750846"/>
              <a:gd name="connsiteX93" fmla="*/ 591513 w 4255008"/>
              <a:gd name="connsiteY93" fmla="*/ 2621737 h 3750846"/>
              <a:gd name="connsiteX94" fmla="*/ 573028 w 4255008"/>
              <a:gd name="connsiteY94" fmla="*/ 2580146 h 3750846"/>
              <a:gd name="connsiteX95" fmla="*/ 551462 w 4255008"/>
              <a:gd name="connsiteY95" fmla="*/ 2541637 h 3750846"/>
              <a:gd name="connsiteX96" fmla="*/ 523737 w 4255008"/>
              <a:gd name="connsiteY96" fmla="*/ 2507748 h 3750846"/>
              <a:gd name="connsiteX97" fmla="*/ 492928 w 4255008"/>
              <a:gd name="connsiteY97" fmla="*/ 2472319 h 3750846"/>
              <a:gd name="connsiteX98" fmla="*/ 457499 w 4255008"/>
              <a:gd name="connsiteY98" fmla="*/ 2441511 h 3750846"/>
              <a:gd name="connsiteX99" fmla="*/ 418988 w 4255008"/>
              <a:gd name="connsiteY99" fmla="*/ 2412245 h 3750846"/>
              <a:gd name="connsiteX100" fmla="*/ 380479 w 4255008"/>
              <a:gd name="connsiteY100" fmla="*/ 2382977 h 3750846"/>
              <a:gd name="connsiteX101" fmla="*/ 341969 w 4255008"/>
              <a:gd name="connsiteY101" fmla="*/ 2353710 h 3750846"/>
              <a:gd name="connsiteX102" fmla="*/ 304999 w 4255008"/>
              <a:gd name="connsiteY102" fmla="*/ 2324441 h 3750846"/>
              <a:gd name="connsiteX103" fmla="*/ 269570 w 4255008"/>
              <a:gd name="connsiteY103" fmla="*/ 2292094 h 3750846"/>
              <a:gd name="connsiteX104" fmla="*/ 238762 w 4255008"/>
              <a:gd name="connsiteY104" fmla="*/ 2259746 h 3750846"/>
              <a:gd name="connsiteX105" fmla="*/ 212576 w 4255008"/>
              <a:gd name="connsiteY105" fmla="*/ 2222776 h 3750846"/>
              <a:gd name="connsiteX106" fmla="*/ 192552 w 4255008"/>
              <a:gd name="connsiteY106" fmla="*/ 2184267 h 3750846"/>
              <a:gd name="connsiteX107" fmla="*/ 178688 w 4255008"/>
              <a:gd name="connsiteY107" fmla="*/ 2138056 h 3750846"/>
              <a:gd name="connsiteX108" fmla="*/ 172526 w 4255008"/>
              <a:gd name="connsiteY108" fmla="*/ 2090303 h 3750846"/>
              <a:gd name="connsiteX109" fmla="*/ 170984 w 4255008"/>
              <a:gd name="connsiteY109" fmla="*/ 2041008 h 3750846"/>
              <a:gd name="connsiteX110" fmla="*/ 175606 w 4255008"/>
              <a:gd name="connsiteY110" fmla="*/ 1988636 h 3750846"/>
              <a:gd name="connsiteX111" fmla="*/ 181768 w 4255008"/>
              <a:gd name="connsiteY111" fmla="*/ 1936263 h 3750846"/>
              <a:gd name="connsiteX112" fmla="*/ 189469 w 4255008"/>
              <a:gd name="connsiteY112" fmla="*/ 1883889 h 3750846"/>
              <a:gd name="connsiteX113" fmla="*/ 195632 w 4255008"/>
              <a:gd name="connsiteY113" fmla="*/ 1831516 h 3750846"/>
              <a:gd name="connsiteX114" fmla="*/ 198713 w 4255008"/>
              <a:gd name="connsiteY114" fmla="*/ 1779143 h 3750846"/>
              <a:gd name="connsiteX115" fmla="*/ 198713 w 4255008"/>
              <a:gd name="connsiteY115" fmla="*/ 1728309 h 3750846"/>
              <a:gd name="connsiteX116" fmla="*/ 192552 w 4255008"/>
              <a:gd name="connsiteY116" fmla="*/ 1680558 h 3750846"/>
              <a:gd name="connsiteX117" fmla="*/ 180228 w 4255008"/>
              <a:gd name="connsiteY117" fmla="*/ 1632805 h 3750846"/>
              <a:gd name="connsiteX118" fmla="*/ 161743 w 4255008"/>
              <a:gd name="connsiteY118" fmla="*/ 1588133 h 3750846"/>
              <a:gd name="connsiteX119" fmla="*/ 138637 w 4255008"/>
              <a:gd name="connsiteY119" fmla="*/ 1541921 h 3750846"/>
              <a:gd name="connsiteX120" fmla="*/ 112449 w 4255008"/>
              <a:gd name="connsiteY120" fmla="*/ 1495711 h 3750846"/>
              <a:gd name="connsiteX121" fmla="*/ 84724 w 4255008"/>
              <a:gd name="connsiteY121" fmla="*/ 1449498 h 3750846"/>
              <a:gd name="connsiteX122" fmla="*/ 58536 w 4255008"/>
              <a:gd name="connsiteY122" fmla="*/ 1404826 h 3750846"/>
              <a:gd name="connsiteX123" fmla="*/ 35429 w 4255008"/>
              <a:gd name="connsiteY123" fmla="*/ 1357075 h 3750846"/>
              <a:gd name="connsiteX124" fmla="*/ 16946 w 4255008"/>
              <a:gd name="connsiteY124" fmla="*/ 1310862 h 3750846"/>
              <a:gd name="connsiteX125" fmla="*/ 4623 w 4255008"/>
              <a:gd name="connsiteY125" fmla="*/ 1263110 h 3750846"/>
              <a:gd name="connsiteX126" fmla="*/ 0 w 4255008"/>
              <a:gd name="connsiteY126" fmla="*/ 1213817 h 3750846"/>
              <a:gd name="connsiteX127" fmla="*/ 4623 w 4255008"/>
              <a:gd name="connsiteY127" fmla="*/ 1164526 h 3750846"/>
              <a:gd name="connsiteX128" fmla="*/ 16946 w 4255008"/>
              <a:gd name="connsiteY128" fmla="*/ 1116774 h 3750846"/>
              <a:gd name="connsiteX129" fmla="*/ 35429 w 4255008"/>
              <a:gd name="connsiteY129" fmla="*/ 1070561 h 3750846"/>
              <a:gd name="connsiteX130" fmla="*/ 58536 w 4255008"/>
              <a:gd name="connsiteY130" fmla="*/ 1022810 h 3750846"/>
              <a:gd name="connsiteX131" fmla="*/ 84724 w 4255008"/>
              <a:gd name="connsiteY131" fmla="*/ 978137 h 3750846"/>
              <a:gd name="connsiteX132" fmla="*/ 112449 w 4255008"/>
              <a:gd name="connsiteY132" fmla="*/ 931927 h 3750846"/>
              <a:gd name="connsiteX133" fmla="*/ 138637 w 4255008"/>
              <a:gd name="connsiteY133" fmla="*/ 885714 h 3750846"/>
              <a:gd name="connsiteX134" fmla="*/ 161743 w 4255008"/>
              <a:gd name="connsiteY134" fmla="*/ 839503 h 3750846"/>
              <a:gd name="connsiteX135" fmla="*/ 180228 w 4255008"/>
              <a:gd name="connsiteY135" fmla="*/ 794830 h 3750846"/>
              <a:gd name="connsiteX136" fmla="*/ 192552 w 4255008"/>
              <a:gd name="connsiteY136" fmla="*/ 747078 h 3750846"/>
              <a:gd name="connsiteX137" fmla="*/ 198713 w 4255008"/>
              <a:gd name="connsiteY137" fmla="*/ 699327 h 3750846"/>
              <a:gd name="connsiteX138" fmla="*/ 198713 w 4255008"/>
              <a:gd name="connsiteY138" fmla="*/ 648494 h 3750846"/>
              <a:gd name="connsiteX139" fmla="*/ 195632 w 4255008"/>
              <a:gd name="connsiteY139" fmla="*/ 596120 h 3750846"/>
              <a:gd name="connsiteX140" fmla="*/ 189469 w 4255008"/>
              <a:gd name="connsiteY140" fmla="*/ 543747 h 3750846"/>
              <a:gd name="connsiteX141" fmla="*/ 181768 w 4255008"/>
              <a:gd name="connsiteY141" fmla="*/ 491372 h 3750846"/>
              <a:gd name="connsiteX142" fmla="*/ 175606 w 4255008"/>
              <a:gd name="connsiteY142" fmla="*/ 438999 h 3750846"/>
              <a:gd name="connsiteX143" fmla="*/ 170984 w 4255008"/>
              <a:gd name="connsiteY143" fmla="*/ 386627 h 3750846"/>
              <a:gd name="connsiteX144" fmla="*/ 172526 w 4255008"/>
              <a:gd name="connsiteY144" fmla="*/ 337334 h 3750846"/>
              <a:gd name="connsiteX145" fmla="*/ 178688 w 4255008"/>
              <a:gd name="connsiteY145" fmla="*/ 289582 h 3750846"/>
              <a:gd name="connsiteX146" fmla="*/ 192552 w 4255008"/>
              <a:gd name="connsiteY146" fmla="*/ 243369 h 3750846"/>
              <a:gd name="connsiteX147" fmla="*/ 212576 w 4255008"/>
              <a:gd name="connsiteY147" fmla="*/ 204861 h 3750846"/>
              <a:gd name="connsiteX148" fmla="*/ 238762 w 4255008"/>
              <a:gd name="connsiteY148" fmla="*/ 167891 h 3750846"/>
              <a:gd name="connsiteX149" fmla="*/ 269570 w 4255008"/>
              <a:gd name="connsiteY149" fmla="*/ 135542 h 3750846"/>
              <a:gd name="connsiteX150" fmla="*/ 304999 w 4255008"/>
              <a:gd name="connsiteY150" fmla="*/ 103195 h 3750846"/>
              <a:gd name="connsiteX151" fmla="*/ 341969 w 4255008"/>
              <a:gd name="connsiteY151" fmla="*/ 73925 h 3750846"/>
              <a:gd name="connsiteX152" fmla="*/ 380479 w 4255008"/>
              <a:gd name="connsiteY152" fmla="*/ 44658 h 3750846"/>
              <a:gd name="connsiteX153" fmla="*/ 418988 w 4255008"/>
              <a:gd name="connsiteY153" fmla="*/ 15391 h 375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4255008" h="3750846">
                <a:moveTo>
                  <a:pt x="439240" y="0"/>
                </a:moveTo>
                <a:lnTo>
                  <a:pt x="4255008" y="0"/>
                </a:lnTo>
                <a:lnTo>
                  <a:pt x="4255008" y="3063810"/>
                </a:lnTo>
                <a:lnTo>
                  <a:pt x="4223768" y="3077695"/>
                </a:lnTo>
                <a:lnTo>
                  <a:pt x="4179098" y="3093099"/>
                </a:lnTo>
                <a:lnTo>
                  <a:pt x="4134427" y="3106962"/>
                </a:lnTo>
                <a:lnTo>
                  <a:pt x="4086674" y="3119286"/>
                </a:lnTo>
                <a:lnTo>
                  <a:pt x="4040462" y="3131609"/>
                </a:lnTo>
                <a:lnTo>
                  <a:pt x="3994250" y="3145473"/>
                </a:lnTo>
                <a:lnTo>
                  <a:pt x="3949580" y="3160876"/>
                </a:lnTo>
                <a:lnTo>
                  <a:pt x="3907988" y="3179362"/>
                </a:lnTo>
                <a:lnTo>
                  <a:pt x="3869480" y="3200926"/>
                </a:lnTo>
                <a:lnTo>
                  <a:pt x="3835590" y="3228653"/>
                </a:lnTo>
                <a:lnTo>
                  <a:pt x="3800161" y="3259462"/>
                </a:lnTo>
                <a:lnTo>
                  <a:pt x="3769352" y="3294890"/>
                </a:lnTo>
                <a:lnTo>
                  <a:pt x="3740085" y="3331860"/>
                </a:lnTo>
                <a:lnTo>
                  <a:pt x="3710817" y="3370369"/>
                </a:lnTo>
                <a:lnTo>
                  <a:pt x="3681550" y="3408879"/>
                </a:lnTo>
                <a:lnTo>
                  <a:pt x="3652283" y="3445849"/>
                </a:lnTo>
                <a:lnTo>
                  <a:pt x="3619934" y="3481278"/>
                </a:lnTo>
                <a:lnTo>
                  <a:pt x="3587585" y="3512085"/>
                </a:lnTo>
                <a:lnTo>
                  <a:pt x="3550617" y="3538272"/>
                </a:lnTo>
                <a:lnTo>
                  <a:pt x="3512107" y="3558298"/>
                </a:lnTo>
                <a:lnTo>
                  <a:pt x="3465894" y="3572162"/>
                </a:lnTo>
                <a:lnTo>
                  <a:pt x="3418141" y="3578323"/>
                </a:lnTo>
                <a:lnTo>
                  <a:pt x="3368850" y="3579863"/>
                </a:lnTo>
                <a:lnTo>
                  <a:pt x="3316475" y="3575242"/>
                </a:lnTo>
                <a:lnTo>
                  <a:pt x="3264102" y="3569081"/>
                </a:lnTo>
                <a:lnTo>
                  <a:pt x="3211728" y="3561378"/>
                </a:lnTo>
                <a:lnTo>
                  <a:pt x="3159355" y="3555218"/>
                </a:lnTo>
                <a:lnTo>
                  <a:pt x="3106981" y="3552136"/>
                </a:lnTo>
                <a:lnTo>
                  <a:pt x="3056148" y="3552136"/>
                </a:lnTo>
                <a:lnTo>
                  <a:pt x="3008397" y="3558298"/>
                </a:lnTo>
                <a:lnTo>
                  <a:pt x="2959104" y="3570622"/>
                </a:lnTo>
                <a:lnTo>
                  <a:pt x="2914432" y="3589105"/>
                </a:lnTo>
                <a:lnTo>
                  <a:pt x="2868220" y="3613752"/>
                </a:lnTo>
                <a:lnTo>
                  <a:pt x="2822009" y="3638399"/>
                </a:lnTo>
                <a:lnTo>
                  <a:pt x="2775796" y="3666125"/>
                </a:lnTo>
                <a:lnTo>
                  <a:pt x="2731124" y="3692312"/>
                </a:lnTo>
                <a:lnTo>
                  <a:pt x="2683373" y="3715417"/>
                </a:lnTo>
                <a:lnTo>
                  <a:pt x="2637160" y="3733903"/>
                </a:lnTo>
                <a:lnTo>
                  <a:pt x="2589408" y="3746226"/>
                </a:lnTo>
                <a:lnTo>
                  <a:pt x="2540116" y="3750846"/>
                </a:lnTo>
                <a:lnTo>
                  <a:pt x="2490824" y="3746226"/>
                </a:lnTo>
                <a:lnTo>
                  <a:pt x="2443071" y="3733903"/>
                </a:lnTo>
                <a:lnTo>
                  <a:pt x="2396860" y="3715417"/>
                </a:lnTo>
                <a:lnTo>
                  <a:pt x="2349108" y="3692312"/>
                </a:lnTo>
                <a:lnTo>
                  <a:pt x="2304434" y="3666125"/>
                </a:lnTo>
                <a:lnTo>
                  <a:pt x="2258223" y="3638399"/>
                </a:lnTo>
                <a:lnTo>
                  <a:pt x="2212010" y="3613752"/>
                </a:lnTo>
                <a:lnTo>
                  <a:pt x="2165800" y="3589105"/>
                </a:lnTo>
                <a:lnTo>
                  <a:pt x="2119589" y="3570622"/>
                </a:lnTo>
                <a:lnTo>
                  <a:pt x="2071836" y="3558298"/>
                </a:lnTo>
                <a:lnTo>
                  <a:pt x="2024083" y="3552136"/>
                </a:lnTo>
                <a:lnTo>
                  <a:pt x="1973249" y="3552136"/>
                </a:lnTo>
                <a:lnTo>
                  <a:pt x="1920876" y="3555218"/>
                </a:lnTo>
                <a:lnTo>
                  <a:pt x="1868503" y="3561378"/>
                </a:lnTo>
                <a:lnTo>
                  <a:pt x="1816128" y="3569081"/>
                </a:lnTo>
                <a:lnTo>
                  <a:pt x="1763754" y="3575242"/>
                </a:lnTo>
                <a:lnTo>
                  <a:pt x="1711381" y="3579863"/>
                </a:lnTo>
                <a:lnTo>
                  <a:pt x="1662090" y="3578323"/>
                </a:lnTo>
                <a:lnTo>
                  <a:pt x="1614338" y="3572162"/>
                </a:lnTo>
                <a:lnTo>
                  <a:pt x="1568125" y="3558298"/>
                </a:lnTo>
                <a:lnTo>
                  <a:pt x="1529616" y="3538272"/>
                </a:lnTo>
                <a:lnTo>
                  <a:pt x="1492645" y="3512085"/>
                </a:lnTo>
                <a:lnTo>
                  <a:pt x="1460298" y="3481278"/>
                </a:lnTo>
                <a:lnTo>
                  <a:pt x="1427948" y="3445849"/>
                </a:lnTo>
                <a:lnTo>
                  <a:pt x="1398681" y="3408879"/>
                </a:lnTo>
                <a:lnTo>
                  <a:pt x="1369414" y="3370369"/>
                </a:lnTo>
                <a:lnTo>
                  <a:pt x="1340147" y="3331860"/>
                </a:lnTo>
                <a:lnTo>
                  <a:pt x="1310879" y="3294890"/>
                </a:lnTo>
                <a:lnTo>
                  <a:pt x="1280071" y="3259462"/>
                </a:lnTo>
                <a:lnTo>
                  <a:pt x="1244641" y="3228653"/>
                </a:lnTo>
                <a:lnTo>
                  <a:pt x="1210752" y="3200926"/>
                </a:lnTo>
                <a:lnTo>
                  <a:pt x="1172242" y="3179362"/>
                </a:lnTo>
                <a:lnTo>
                  <a:pt x="1130652" y="3160876"/>
                </a:lnTo>
                <a:lnTo>
                  <a:pt x="1085981" y="3145473"/>
                </a:lnTo>
                <a:lnTo>
                  <a:pt x="1039768" y="3131609"/>
                </a:lnTo>
                <a:lnTo>
                  <a:pt x="993558" y="3119286"/>
                </a:lnTo>
                <a:lnTo>
                  <a:pt x="945805" y="3106962"/>
                </a:lnTo>
                <a:lnTo>
                  <a:pt x="901134" y="3093099"/>
                </a:lnTo>
                <a:lnTo>
                  <a:pt x="856461" y="3077695"/>
                </a:lnTo>
                <a:lnTo>
                  <a:pt x="814872" y="3059209"/>
                </a:lnTo>
                <a:lnTo>
                  <a:pt x="777901" y="3036103"/>
                </a:lnTo>
                <a:lnTo>
                  <a:pt x="744012" y="3008376"/>
                </a:lnTo>
                <a:lnTo>
                  <a:pt x="716286" y="2974489"/>
                </a:lnTo>
                <a:lnTo>
                  <a:pt x="693181" y="2937519"/>
                </a:lnTo>
                <a:lnTo>
                  <a:pt x="674695" y="2895927"/>
                </a:lnTo>
                <a:lnTo>
                  <a:pt x="659292" y="2851257"/>
                </a:lnTo>
                <a:lnTo>
                  <a:pt x="645428" y="2806586"/>
                </a:lnTo>
                <a:lnTo>
                  <a:pt x="633104" y="2758833"/>
                </a:lnTo>
                <a:lnTo>
                  <a:pt x="620780" y="2712622"/>
                </a:lnTo>
                <a:lnTo>
                  <a:pt x="606917" y="2666410"/>
                </a:lnTo>
                <a:lnTo>
                  <a:pt x="591513" y="2621737"/>
                </a:lnTo>
                <a:lnTo>
                  <a:pt x="573028" y="2580146"/>
                </a:lnTo>
                <a:lnTo>
                  <a:pt x="551462" y="2541637"/>
                </a:lnTo>
                <a:lnTo>
                  <a:pt x="523737" y="2507748"/>
                </a:lnTo>
                <a:lnTo>
                  <a:pt x="492928" y="2472319"/>
                </a:lnTo>
                <a:lnTo>
                  <a:pt x="457499" y="2441511"/>
                </a:lnTo>
                <a:lnTo>
                  <a:pt x="418988" y="2412245"/>
                </a:lnTo>
                <a:lnTo>
                  <a:pt x="380479" y="2382977"/>
                </a:lnTo>
                <a:lnTo>
                  <a:pt x="341969" y="2353710"/>
                </a:lnTo>
                <a:lnTo>
                  <a:pt x="304999" y="2324441"/>
                </a:lnTo>
                <a:lnTo>
                  <a:pt x="269570" y="2292094"/>
                </a:lnTo>
                <a:lnTo>
                  <a:pt x="238762" y="2259746"/>
                </a:lnTo>
                <a:lnTo>
                  <a:pt x="212576" y="2222776"/>
                </a:lnTo>
                <a:lnTo>
                  <a:pt x="192552" y="2184267"/>
                </a:lnTo>
                <a:lnTo>
                  <a:pt x="178688" y="2138056"/>
                </a:lnTo>
                <a:lnTo>
                  <a:pt x="172526" y="2090303"/>
                </a:lnTo>
                <a:lnTo>
                  <a:pt x="170984" y="2041008"/>
                </a:lnTo>
                <a:lnTo>
                  <a:pt x="175606" y="1988636"/>
                </a:lnTo>
                <a:lnTo>
                  <a:pt x="181768" y="1936263"/>
                </a:lnTo>
                <a:lnTo>
                  <a:pt x="189469" y="1883889"/>
                </a:lnTo>
                <a:lnTo>
                  <a:pt x="195632" y="1831516"/>
                </a:lnTo>
                <a:lnTo>
                  <a:pt x="198713" y="1779143"/>
                </a:lnTo>
                <a:lnTo>
                  <a:pt x="198713" y="1728309"/>
                </a:lnTo>
                <a:lnTo>
                  <a:pt x="192552" y="1680558"/>
                </a:lnTo>
                <a:lnTo>
                  <a:pt x="180228" y="1632805"/>
                </a:lnTo>
                <a:lnTo>
                  <a:pt x="161743" y="1588133"/>
                </a:lnTo>
                <a:lnTo>
                  <a:pt x="138637" y="1541921"/>
                </a:lnTo>
                <a:lnTo>
                  <a:pt x="112449" y="1495711"/>
                </a:lnTo>
                <a:lnTo>
                  <a:pt x="84724" y="1449498"/>
                </a:lnTo>
                <a:lnTo>
                  <a:pt x="58536" y="1404826"/>
                </a:lnTo>
                <a:lnTo>
                  <a:pt x="35429" y="1357075"/>
                </a:lnTo>
                <a:lnTo>
                  <a:pt x="16946" y="1310862"/>
                </a:lnTo>
                <a:lnTo>
                  <a:pt x="4623" y="1263110"/>
                </a:lnTo>
                <a:lnTo>
                  <a:pt x="0" y="1213817"/>
                </a:lnTo>
                <a:lnTo>
                  <a:pt x="4623" y="1164526"/>
                </a:lnTo>
                <a:lnTo>
                  <a:pt x="16946" y="1116774"/>
                </a:lnTo>
                <a:lnTo>
                  <a:pt x="35429" y="1070561"/>
                </a:lnTo>
                <a:lnTo>
                  <a:pt x="58536" y="1022810"/>
                </a:lnTo>
                <a:lnTo>
                  <a:pt x="84724" y="978137"/>
                </a:lnTo>
                <a:lnTo>
                  <a:pt x="112449" y="931927"/>
                </a:lnTo>
                <a:lnTo>
                  <a:pt x="138637" y="885714"/>
                </a:lnTo>
                <a:lnTo>
                  <a:pt x="161743" y="839503"/>
                </a:lnTo>
                <a:lnTo>
                  <a:pt x="180228" y="794830"/>
                </a:lnTo>
                <a:lnTo>
                  <a:pt x="192552" y="747078"/>
                </a:lnTo>
                <a:lnTo>
                  <a:pt x="198713" y="699327"/>
                </a:lnTo>
                <a:lnTo>
                  <a:pt x="198713" y="648494"/>
                </a:lnTo>
                <a:lnTo>
                  <a:pt x="195632" y="596120"/>
                </a:lnTo>
                <a:lnTo>
                  <a:pt x="189469" y="543747"/>
                </a:lnTo>
                <a:lnTo>
                  <a:pt x="181768" y="491372"/>
                </a:lnTo>
                <a:lnTo>
                  <a:pt x="175606" y="438999"/>
                </a:lnTo>
                <a:lnTo>
                  <a:pt x="170984" y="386627"/>
                </a:lnTo>
                <a:lnTo>
                  <a:pt x="172526" y="337334"/>
                </a:lnTo>
                <a:lnTo>
                  <a:pt x="178688" y="289582"/>
                </a:lnTo>
                <a:lnTo>
                  <a:pt x="192552" y="243369"/>
                </a:lnTo>
                <a:lnTo>
                  <a:pt x="212576" y="204861"/>
                </a:lnTo>
                <a:lnTo>
                  <a:pt x="238762" y="167891"/>
                </a:lnTo>
                <a:lnTo>
                  <a:pt x="269570" y="135542"/>
                </a:lnTo>
                <a:lnTo>
                  <a:pt x="304999" y="103195"/>
                </a:lnTo>
                <a:lnTo>
                  <a:pt x="341969" y="73925"/>
                </a:lnTo>
                <a:lnTo>
                  <a:pt x="380479" y="44658"/>
                </a:lnTo>
                <a:lnTo>
                  <a:pt x="418988" y="1539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5FAA0D41-326B-4806-BC2B-BA2783E5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5618" y="0"/>
            <a:ext cx="4166383" cy="3662328"/>
          </a:xfrm>
          <a:custGeom>
            <a:avLst/>
            <a:gdLst>
              <a:gd name="connsiteX0" fmla="*/ 474841 w 4166383"/>
              <a:gd name="connsiteY0" fmla="*/ 0 h 3662328"/>
              <a:gd name="connsiteX1" fmla="*/ 4166383 w 4166383"/>
              <a:gd name="connsiteY1" fmla="*/ 0 h 3662328"/>
              <a:gd name="connsiteX2" fmla="*/ 4166383 w 4166383"/>
              <a:gd name="connsiteY2" fmla="*/ 2960939 h 3662328"/>
              <a:gd name="connsiteX3" fmla="*/ 4152224 w 4166383"/>
              <a:gd name="connsiteY3" fmla="*/ 2972523 h 3662328"/>
              <a:gd name="connsiteX4" fmla="*/ 4116543 w 4166383"/>
              <a:gd name="connsiteY4" fmla="*/ 2994823 h 3662328"/>
              <a:gd name="connsiteX5" fmla="*/ 4076403 w 4166383"/>
              <a:gd name="connsiteY5" fmla="*/ 3012663 h 3662328"/>
              <a:gd name="connsiteX6" fmla="*/ 4033291 w 4166383"/>
              <a:gd name="connsiteY6" fmla="*/ 3027530 h 3662328"/>
              <a:gd name="connsiteX7" fmla="*/ 3990179 w 4166383"/>
              <a:gd name="connsiteY7" fmla="*/ 3040909 h 3662328"/>
              <a:gd name="connsiteX8" fmla="*/ 3944092 w 4166383"/>
              <a:gd name="connsiteY8" fmla="*/ 3052803 h 3662328"/>
              <a:gd name="connsiteX9" fmla="*/ 3899491 w 4166383"/>
              <a:gd name="connsiteY9" fmla="*/ 3064697 h 3662328"/>
              <a:gd name="connsiteX10" fmla="*/ 3854893 w 4166383"/>
              <a:gd name="connsiteY10" fmla="*/ 3078077 h 3662328"/>
              <a:gd name="connsiteX11" fmla="*/ 3811781 w 4166383"/>
              <a:gd name="connsiteY11" fmla="*/ 3092943 h 3662328"/>
              <a:gd name="connsiteX12" fmla="*/ 3771641 w 4166383"/>
              <a:gd name="connsiteY12" fmla="*/ 3110783 h 3662328"/>
              <a:gd name="connsiteX13" fmla="*/ 3734475 w 4166383"/>
              <a:gd name="connsiteY13" fmla="*/ 3131595 h 3662328"/>
              <a:gd name="connsiteX14" fmla="*/ 3701768 w 4166383"/>
              <a:gd name="connsiteY14" fmla="*/ 3158355 h 3662328"/>
              <a:gd name="connsiteX15" fmla="*/ 3667575 w 4166383"/>
              <a:gd name="connsiteY15" fmla="*/ 3188088 h 3662328"/>
              <a:gd name="connsiteX16" fmla="*/ 3637841 w 4166383"/>
              <a:gd name="connsiteY16" fmla="*/ 3222281 h 3662328"/>
              <a:gd name="connsiteX17" fmla="*/ 3609595 w 4166383"/>
              <a:gd name="connsiteY17" fmla="*/ 3257961 h 3662328"/>
              <a:gd name="connsiteX18" fmla="*/ 3581349 w 4166383"/>
              <a:gd name="connsiteY18" fmla="*/ 3295126 h 3662328"/>
              <a:gd name="connsiteX19" fmla="*/ 3553102 w 4166383"/>
              <a:gd name="connsiteY19" fmla="*/ 3332293 h 3662328"/>
              <a:gd name="connsiteX20" fmla="*/ 3524856 w 4166383"/>
              <a:gd name="connsiteY20" fmla="*/ 3367972 h 3662328"/>
              <a:gd name="connsiteX21" fmla="*/ 3493636 w 4166383"/>
              <a:gd name="connsiteY21" fmla="*/ 3402165 h 3662328"/>
              <a:gd name="connsiteX22" fmla="*/ 3462416 w 4166383"/>
              <a:gd name="connsiteY22" fmla="*/ 3431897 h 3662328"/>
              <a:gd name="connsiteX23" fmla="*/ 3426738 w 4166383"/>
              <a:gd name="connsiteY23" fmla="*/ 3457171 h 3662328"/>
              <a:gd name="connsiteX24" fmla="*/ 3389571 w 4166383"/>
              <a:gd name="connsiteY24" fmla="*/ 3476498 h 3662328"/>
              <a:gd name="connsiteX25" fmla="*/ 3344970 w 4166383"/>
              <a:gd name="connsiteY25" fmla="*/ 3489878 h 3662328"/>
              <a:gd name="connsiteX26" fmla="*/ 3298883 w 4166383"/>
              <a:gd name="connsiteY26" fmla="*/ 3495825 h 3662328"/>
              <a:gd name="connsiteX27" fmla="*/ 3251312 w 4166383"/>
              <a:gd name="connsiteY27" fmla="*/ 3497311 h 3662328"/>
              <a:gd name="connsiteX28" fmla="*/ 3200765 w 4166383"/>
              <a:gd name="connsiteY28" fmla="*/ 3492850 h 3662328"/>
              <a:gd name="connsiteX29" fmla="*/ 3150219 w 4166383"/>
              <a:gd name="connsiteY29" fmla="*/ 3486905 h 3662328"/>
              <a:gd name="connsiteX30" fmla="*/ 3099672 w 4166383"/>
              <a:gd name="connsiteY30" fmla="*/ 3479470 h 3662328"/>
              <a:gd name="connsiteX31" fmla="*/ 3049127 w 4166383"/>
              <a:gd name="connsiteY31" fmla="*/ 3473525 h 3662328"/>
              <a:gd name="connsiteX32" fmla="*/ 2998579 w 4166383"/>
              <a:gd name="connsiteY32" fmla="*/ 3470551 h 3662328"/>
              <a:gd name="connsiteX33" fmla="*/ 2949520 w 4166383"/>
              <a:gd name="connsiteY33" fmla="*/ 3470551 h 3662328"/>
              <a:gd name="connsiteX34" fmla="*/ 2903435 w 4166383"/>
              <a:gd name="connsiteY34" fmla="*/ 3476498 h 3662328"/>
              <a:gd name="connsiteX35" fmla="*/ 2855862 w 4166383"/>
              <a:gd name="connsiteY35" fmla="*/ 3488392 h 3662328"/>
              <a:gd name="connsiteX36" fmla="*/ 2812749 w 4166383"/>
              <a:gd name="connsiteY36" fmla="*/ 3506230 h 3662328"/>
              <a:gd name="connsiteX37" fmla="*/ 2768149 w 4166383"/>
              <a:gd name="connsiteY37" fmla="*/ 3530017 h 3662328"/>
              <a:gd name="connsiteX38" fmla="*/ 2723551 w 4166383"/>
              <a:gd name="connsiteY38" fmla="*/ 3553804 h 3662328"/>
              <a:gd name="connsiteX39" fmla="*/ 2678950 w 4166383"/>
              <a:gd name="connsiteY39" fmla="*/ 3580563 h 3662328"/>
              <a:gd name="connsiteX40" fmla="*/ 2635836 w 4166383"/>
              <a:gd name="connsiteY40" fmla="*/ 3605836 h 3662328"/>
              <a:gd name="connsiteX41" fmla="*/ 2589751 w 4166383"/>
              <a:gd name="connsiteY41" fmla="*/ 3628136 h 3662328"/>
              <a:gd name="connsiteX42" fmla="*/ 2545151 w 4166383"/>
              <a:gd name="connsiteY42" fmla="*/ 3645976 h 3662328"/>
              <a:gd name="connsiteX43" fmla="*/ 2499064 w 4166383"/>
              <a:gd name="connsiteY43" fmla="*/ 3657869 h 3662328"/>
              <a:gd name="connsiteX44" fmla="*/ 2451493 w 4166383"/>
              <a:gd name="connsiteY44" fmla="*/ 3662328 h 3662328"/>
              <a:gd name="connsiteX45" fmla="*/ 2403920 w 4166383"/>
              <a:gd name="connsiteY45" fmla="*/ 3657869 h 3662328"/>
              <a:gd name="connsiteX46" fmla="*/ 2357833 w 4166383"/>
              <a:gd name="connsiteY46" fmla="*/ 3645976 h 3662328"/>
              <a:gd name="connsiteX47" fmla="*/ 2313235 w 4166383"/>
              <a:gd name="connsiteY47" fmla="*/ 3628136 h 3662328"/>
              <a:gd name="connsiteX48" fmla="*/ 2267148 w 4166383"/>
              <a:gd name="connsiteY48" fmla="*/ 3605836 h 3662328"/>
              <a:gd name="connsiteX49" fmla="*/ 2224034 w 4166383"/>
              <a:gd name="connsiteY49" fmla="*/ 3580563 h 3662328"/>
              <a:gd name="connsiteX50" fmla="*/ 2179435 w 4166383"/>
              <a:gd name="connsiteY50" fmla="*/ 3553804 h 3662328"/>
              <a:gd name="connsiteX51" fmla="*/ 2134835 w 4166383"/>
              <a:gd name="connsiteY51" fmla="*/ 3530017 h 3662328"/>
              <a:gd name="connsiteX52" fmla="*/ 2090236 w 4166383"/>
              <a:gd name="connsiteY52" fmla="*/ 3506230 h 3662328"/>
              <a:gd name="connsiteX53" fmla="*/ 2045637 w 4166383"/>
              <a:gd name="connsiteY53" fmla="*/ 3488392 h 3662328"/>
              <a:gd name="connsiteX54" fmla="*/ 1999551 w 4166383"/>
              <a:gd name="connsiteY54" fmla="*/ 3476498 h 3662328"/>
              <a:gd name="connsiteX55" fmla="*/ 1953464 w 4166383"/>
              <a:gd name="connsiteY55" fmla="*/ 3470551 h 3662328"/>
              <a:gd name="connsiteX56" fmla="*/ 1904403 w 4166383"/>
              <a:gd name="connsiteY56" fmla="*/ 3470551 h 3662328"/>
              <a:gd name="connsiteX57" fmla="*/ 1853857 w 4166383"/>
              <a:gd name="connsiteY57" fmla="*/ 3473525 h 3662328"/>
              <a:gd name="connsiteX58" fmla="*/ 1803312 w 4166383"/>
              <a:gd name="connsiteY58" fmla="*/ 3479470 h 3662328"/>
              <a:gd name="connsiteX59" fmla="*/ 1752765 w 4166383"/>
              <a:gd name="connsiteY59" fmla="*/ 3486905 h 3662328"/>
              <a:gd name="connsiteX60" fmla="*/ 1702217 w 4166383"/>
              <a:gd name="connsiteY60" fmla="*/ 3492850 h 3662328"/>
              <a:gd name="connsiteX61" fmla="*/ 1651672 w 4166383"/>
              <a:gd name="connsiteY61" fmla="*/ 3497311 h 3662328"/>
              <a:gd name="connsiteX62" fmla="*/ 1604101 w 4166383"/>
              <a:gd name="connsiteY62" fmla="*/ 3495825 h 3662328"/>
              <a:gd name="connsiteX63" fmla="*/ 1558015 w 4166383"/>
              <a:gd name="connsiteY63" fmla="*/ 3489878 h 3662328"/>
              <a:gd name="connsiteX64" fmla="*/ 1513414 w 4166383"/>
              <a:gd name="connsiteY64" fmla="*/ 3476498 h 3662328"/>
              <a:gd name="connsiteX65" fmla="*/ 1476248 w 4166383"/>
              <a:gd name="connsiteY65" fmla="*/ 3457171 h 3662328"/>
              <a:gd name="connsiteX66" fmla="*/ 1440567 w 4166383"/>
              <a:gd name="connsiteY66" fmla="*/ 3431897 h 3662328"/>
              <a:gd name="connsiteX67" fmla="*/ 1409349 w 4166383"/>
              <a:gd name="connsiteY67" fmla="*/ 3402165 h 3662328"/>
              <a:gd name="connsiteX68" fmla="*/ 1378128 w 4166383"/>
              <a:gd name="connsiteY68" fmla="*/ 3367972 h 3662328"/>
              <a:gd name="connsiteX69" fmla="*/ 1349882 w 4166383"/>
              <a:gd name="connsiteY69" fmla="*/ 3332293 h 3662328"/>
              <a:gd name="connsiteX70" fmla="*/ 1321636 w 4166383"/>
              <a:gd name="connsiteY70" fmla="*/ 3295126 h 3662328"/>
              <a:gd name="connsiteX71" fmla="*/ 1293389 w 4166383"/>
              <a:gd name="connsiteY71" fmla="*/ 3257961 h 3662328"/>
              <a:gd name="connsiteX72" fmla="*/ 1265143 w 4166383"/>
              <a:gd name="connsiteY72" fmla="*/ 3222281 h 3662328"/>
              <a:gd name="connsiteX73" fmla="*/ 1235409 w 4166383"/>
              <a:gd name="connsiteY73" fmla="*/ 3188088 h 3662328"/>
              <a:gd name="connsiteX74" fmla="*/ 1201216 w 4166383"/>
              <a:gd name="connsiteY74" fmla="*/ 3158355 h 3662328"/>
              <a:gd name="connsiteX75" fmla="*/ 1168509 w 4166383"/>
              <a:gd name="connsiteY75" fmla="*/ 3131595 h 3662328"/>
              <a:gd name="connsiteX76" fmla="*/ 1131343 w 4166383"/>
              <a:gd name="connsiteY76" fmla="*/ 3110783 h 3662328"/>
              <a:gd name="connsiteX77" fmla="*/ 1091204 w 4166383"/>
              <a:gd name="connsiteY77" fmla="*/ 3092943 h 3662328"/>
              <a:gd name="connsiteX78" fmla="*/ 1048091 w 4166383"/>
              <a:gd name="connsiteY78" fmla="*/ 3078077 h 3662328"/>
              <a:gd name="connsiteX79" fmla="*/ 1003491 w 4166383"/>
              <a:gd name="connsiteY79" fmla="*/ 3064697 h 3662328"/>
              <a:gd name="connsiteX80" fmla="*/ 958893 w 4166383"/>
              <a:gd name="connsiteY80" fmla="*/ 3052803 h 3662328"/>
              <a:gd name="connsiteX81" fmla="*/ 912806 w 4166383"/>
              <a:gd name="connsiteY81" fmla="*/ 3040909 h 3662328"/>
              <a:gd name="connsiteX82" fmla="*/ 869693 w 4166383"/>
              <a:gd name="connsiteY82" fmla="*/ 3027530 h 3662328"/>
              <a:gd name="connsiteX83" fmla="*/ 826579 w 4166383"/>
              <a:gd name="connsiteY83" fmla="*/ 3012663 h 3662328"/>
              <a:gd name="connsiteX84" fmla="*/ 786441 w 4166383"/>
              <a:gd name="connsiteY84" fmla="*/ 2994823 h 3662328"/>
              <a:gd name="connsiteX85" fmla="*/ 750760 w 4166383"/>
              <a:gd name="connsiteY85" fmla="*/ 2972523 h 3662328"/>
              <a:gd name="connsiteX86" fmla="*/ 718053 w 4166383"/>
              <a:gd name="connsiteY86" fmla="*/ 2945763 h 3662328"/>
              <a:gd name="connsiteX87" fmla="*/ 691295 w 4166383"/>
              <a:gd name="connsiteY87" fmla="*/ 2913058 h 3662328"/>
              <a:gd name="connsiteX88" fmla="*/ 668996 w 4166383"/>
              <a:gd name="connsiteY88" fmla="*/ 2877378 h 3662328"/>
              <a:gd name="connsiteX89" fmla="*/ 651155 w 4166383"/>
              <a:gd name="connsiteY89" fmla="*/ 2837238 h 3662328"/>
              <a:gd name="connsiteX90" fmla="*/ 636289 w 4166383"/>
              <a:gd name="connsiteY90" fmla="*/ 2794126 h 3662328"/>
              <a:gd name="connsiteX91" fmla="*/ 622909 w 4166383"/>
              <a:gd name="connsiteY91" fmla="*/ 2751014 h 3662328"/>
              <a:gd name="connsiteX92" fmla="*/ 611016 w 4166383"/>
              <a:gd name="connsiteY92" fmla="*/ 2704927 h 3662328"/>
              <a:gd name="connsiteX93" fmla="*/ 599122 w 4166383"/>
              <a:gd name="connsiteY93" fmla="*/ 2660328 h 3662328"/>
              <a:gd name="connsiteX94" fmla="*/ 585742 w 4166383"/>
              <a:gd name="connsiteY94" fmla="*/ 2615729 h 3662328"/>
              <a:gd name="connsiteX95" fmla="*/ 570876 w 4166383"/>
              <a:gd name="connsiteY95" fmla="*/ 2572614 h 3662328"/>
              <a:gd name="connsiteX96" fmla="*/ 553035 w 4166383"/>
              <a:gd name="connsiteY96" fmla="*/ 2532474 h 3662328"/>
              <a:gd name="connsiteX97" fmla="*/ 532222 w 4166383"/>
              <a:gd name="connsiteY97" fmla="*/ 2495309 h 3662328"/>
              <a:gd name="connsiteX98" fmla="*/ 505464 w 4166383"/>
              <a:gd name="connsiteY98" fmla="*/ 2462603 h 3662328"/>
              <a:gd name="connsiteX99" fmla="*/ 475730 w 4166383"/>
              <a:gd name="connsiteY99" fmla="*/ 2428409 h 3662328"/>
              <a:gd name="connsiteX100" fmla="*/ 441537 w 4166383"/>
              <a:gd name="connsiteY100" fmla="*/ 2398677 h 3662328"/>
              <a:gd name="connsiteX101" fmla="*/ 404369 w 4166383"/>
              <a:gd name="connsiteY101" fmla="*/ 2370431 h 3662328"/>
              <a:gd name="connsiteX102" fmla="*/ 367204 w 4166383"/>
              <a:gd name="connsiteY102" fmla="*/ 2342185 h 3662328"/>
              <a:gd name="connsiteX103" fmla="*/ 330038 w 4166383"/>
              <a:gd name="connsiteY103" fmla="*/ 2313939 h 3662328"/>
              <a:gd name="connsiteX104" fmla="*/ 294358 w 4166383"/>
              <a:gd name="connsiteY104" fmla="*/ 2285691 h 3662328"/>
              <a:gd name="connsiteX105" fmla="*/ 260165 w 4166383"/>
              <a:gd name="connsiteY105" fmla="*/ 2254473 h 3662328"/>
              <a:gd name="connsiteX106" fmla="*/ 230432 w 4166383"/>
              <a:gd name="connsiteY106" fmla="*/ 2223253 h 3662328"/>
              <a:gd name="connsiteX107" fmla="*/ 205160 w 4166383"/>
              <a:gd name="connsiteY107" fmla="*/ 2187573 h 3662328"/>
              <a:gd name="connsiteX108" fmla="*/ 185834 w 4166383"/>
              <a:gd name="connsiteY108" fmla="*/ 2150408 h 3662328"/>
              <a:gd name="connsiteX109" fmla="*/ 172453 w 4166383"/>
              <a:gd name="connsiteY109" fmla="*/ 2105809 h 3662328"/>
              <a:gd name="connsiteX110" fmla="*/ 166507 w 4166383"/>
              <a:gd name="connsiteY110" fmla="*/ 2059722 h 3662328"/>
              <a:gd name="connsiteX111" fmla="*/ 165019 w 4166383"/>
              <a:gd name="connsiteY111" fmla="*/ 2012148 h 3662328"/>
              <a:gd name="connsiteX112" fmla="*/ 169479 w 4166383"/>
              <a:gd name="connsiteY112" fmla="*/ 1961602 h 3662328"/>
              <a:gd name="connsiteX113" fmla="*/ 175426 w 4166383"/>
              <a:gd name="connsiteY113" fmla="*/ 1911057 h 3662328"/>
              <a:gd name="connsiteX114" fmla="*/ 182859 w 4166383"/>
              <a:gd name="connsiteY114" fmla="*/ 1860510 h 3662328"/>
              <a:gd name="connsiteX115" fmla="*/ 188806 w 4166383"/>
              <a:gd name="connsiteY115" fmla="*/ 1809964 h 3662328"/>
              <a:gd name="connsiteX116" fmla="*/ 191780 w 4166383"/>
              <a:gd name="connsiteY116" fmla="*/ 1759419 h 3662328"/>
              <a:gd name="connsiteX117" fmla="*/ 191780 w 4166383"/>
              <a:gd name="connsiteY117" fmla="*/ 1710358 h 3662328"/>
              <a:gd name="connsiteX118" fmla="*/ 185834 w 4166383"/>
              <a:gd name="connsiteY118" fmla="*/ 1664274 h 3662328"/>
              <a:gd name="connsiteX119" fmla="*/ 173940 w 4166383"/>
              <a:gd name="connsiteY119" fmla="*/ 1618187 h 3662328"/>
              <a:gd name="connsiteX120" fmla="*/ 156100 w 4166383"/>
              <a:gd name="connsiteY120" fmla="*/ 1575073 h 3662328"/>
              <a:gd name="connsiteX121" fmla="*/ 133800 w 4166383"/>
              <a:gd name="connsiteY121" fmla="*/ 1530474 h 3662328"/>
              <a:gd name="connsiteX122" fmla="*/ 108526 w 4166383"/>
              <a:gd name="connsiteY122" fmla="*/ 1485876 h 3662328"/>
              <a:gd name="connsiteX123" fmla="*/ 81768 w 4166383"/>
              <a:gd name="connsiteY123" fmla="*/ 1441276 h 3662328"/>
              <a:gd name="connsiteX124" fmla="*/ 56494 w 4166383"/>
              <a:gd name="connsiteY124" fmla="*/ 1398162 h 3662328"/>
              <a:gd name="connsiteX125" fmla="*/ 34193 w 4166383"/>
              <a:gd name="connsiteY125" fmla="*/ 1352077 h 3662328"/>
              <a:gd name="connsiteX126" fmla="*/ 16355 w 4166383"/>
              <a:gd name="connsiteY126" fmla="*/ 1307477 h 3662328"/>
              <a:gd name="connsiteX127" fmla="*/ 4461 w 4166383"/>
              <a:gd name="connsiteY127" fmla="*/ 1261390 h 3662328"/>
              <a:gd name="connsiteX128" fmla="*/ 0 w 4166383"/>
              <a:gd name="connsiteY128" fmla="*/ 1213817 h 3662328"/>
              <a:gd name="connsiteX129" fmla="*/ 4461 w 4166383"/>
              <a:gd name="connsiteY129" fmla="*/ 1166246 h 3662328"/>
              <a:gd name="connsiteX130" fmla="*/ 16355 w 4166383"/>
              <a:gd name="connsiteY130" fmla="*/ 1120160 h 3662328"/>
              <a:gd name="connsiteX131" fmla="*/ 34193 w 4166383"/>
              <a:gd name="connsiteY131" fmla="*/ 1075560 h 3662328"/>
              <a:gd name="connsiteX132" fmla="*/ 56494 w 4166383"/>
              <a:gd name="connsiteY132" fmla="*/ 1029475 h 3662328"/>
              <a:gd name="connsiteX133" fmla="*/ 81768 w 4166383"/>
              <a:gd name="connsiteY133" fmla="*/ 986360 h 3662328"/>
              <a:gd name="connsiteX134" fmla="*/ 108526 w 4166383"/>
              <a:gd name="connsiteY134" fmla="*/ 941762 h 3662328"/>
              <a:gd name="connsiteX135" fmla="*/ 133800 w 4166383"/>
              <a:gd name="connsiteY135" fmla="*/ 897162 h 3662328"/>
              <a:gd name="connsiteX136" fmla="*/ 156100 w 4166383"/>
              <a:gd name="connsiteY136" fmla="*/ 852563 h 3662328"/>
              <a:gd name="connsiteX137" fmla="*/ 173940 w 4166383"/>
              <a:gd name="connsiteY137" fmla="*/ 809449 h 3662328"/>
              <a:gd name="connsiteX138" fmla="*/ 185834 w 4166383"/>
              <a:gd name="connsiteY138" fmla="*/ 763363 h 3662328"/>
              <a:gd name="connsiteX139" fmla="*/ 191780 w 4166383"/>
              <a:gd name="connsiteY139" fmla="*/ 717278 h 3662328"/>
              <a:gd name="connsiteX140" fmla="*/ 191780 w 4166383"/>
              <a:gd name="connsiteY140" fmla="*/ 668219 h 3662328"/>
              <a:gd name="connsiteX141" fmla="*/ 188806 w 4166383"/>
              <a:gd name="connsiteY141" fmla="*/ 617672 h 3662328"/>
              <a:gd name="connsiteX142" fmla="*/ 182859 w 4166383"/>
              <a:gd name="connsiteY142" fmla="*/ 567126 h 3662328"/>
              <a:gd name="connsiteX143" fmla="*/ 175426 w 4166383"/>
              <a:gd name="connsiteY143" fmla="*/ 516579 h 3662328"/>
              <a:gd name="connsiteX144" fmla="*/ 169479 w 4166383"/>
              <a:gd name="connsiteY144" fmla="*/ 466034 h 3662328"/>
              <a:gd name="connsiteX145" fmla="*/ 165019 w 4166383"/>
              <a:gd name="connsiteY145" fmla="*/ 415488 h 3662328"/>
              <a:gd name="connsiteX146" fmla="*/ 166507 w 4166383"/>
              <a:gd name="connsiteY146" fmla="*/ 367916 h 3662328"/>
              <a:gd name="connsiteX147" fmla="*/ 172453 w 4166383"/>
              <a:gd name="connsiteY147" fmla="*/ 321830 h 3662328"/>
              <a:gd name="connsiteX148" fmla="*/ 185834 w 4166383"/>
              <a:gd name="connsiteY148" fmla="*/ 277229 h 3662328"/>
              <a:gd name="connsiteX149" fmla="*/ 205160 w 4166383"/>
              <a:gd name="connsiteY149" fmla="*/ 240064 h 3662328"/>
              <a:gd name="connsiteX150" fmla="*/ 230432 w 4166383"/>
              <a:gd name="connsiteY150" fmla="*/ 204384 h 3662328"/>
              <a:gd name="connsiteX151" fmla="*/ 260165 w 4166383"/>
              <a:gd name="connsiteY151" fmla="*/ 173164 h 3662328"/>
              <a:gd name="connsiteX152" fmla="*/ 294358 w 4166383"/>
              <a:gd name="connsiteY152" fmla="*/ 141946 h 3662328"/>
              <a:gd name="connsiteX153" fmla="*/ 330038 w 4166383"/>
              <a:gd name="connsiteY153" fmla="*/ 113697 h 3662328"/>
              <a:gd name="connsiteX154" fmla="*/ 367204 w 4166383"/>
              <a:gd name="connsiteY154" fmla="*/ 85451 h 3662328"/>
              <a:gd name="connsiteX155" fmla="*/ 404369 w 4166383"/>
              <a:gd name="connsiteY155" fmla="*/ 57205 h 3662328"/>
              <a:gd name="connsiteX156" fmla="*/ 441537 w 4166383"/>
              <a:gd name="connsiteY156" fmla="*/ 28959 h 366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4166383" h="3662328">
                <a:moveTo>
                  <a:pt x="474841" y="0"/>
                </a:moveTo>
                <a:lnTo>
                  <a:pt x="4166383" y="0"/>
                </a:lnTo>
                <a:lnTo>
                  <a:pt x="4166383" y="2960939"/>
                </a:lnTo>
                <a:lnTo>
                  <a:pt x="4152224" y="2972523"/>
                </a:lnTo>
                <a:lnTo>
                  <a:pt x="4116543" y="2994823"/>
                </a:lnTo>
                <a:lnTo>
                  <a:pt x="4076403" y="3012663"/>
                </a:lnTo>
                <a:lnTo>
                  <a:pt x="4033291" y="3027530"/>
                </a:lnTo>
                <a:lnTo>
                  <a:pt x="3990179" y="3040909"/>
                </a:lnTo>
                <a:lnTo>
                  <a:pt x="3944092" y="3052803"/>
                </a:lnTo>
                <a:lnTo>
                  <a:pt x="3899491" y="3064697"/>
                </a:lnTo>
                <a:lnTo>
                  <a:pt x="3854893" y="3078077"/>
                </a:lnTo>
                <a:lnTo>
                  <a:pt x="3811781" y="3092943"/>
                </a:lnTo>
                <a:lnTo>
                  <a:pt x="3771641" y="3110783"/>
                </a:lnTo>
                <a:lnTo>
                  <a:pt x="3734475" y="3131595"/>
                </a:lnTo>
                <a:lnTo>
                  <a:pt x="3701768" y="3158355"/>
                </a:lnTo>
                <a:lnTo>
                  <a:pt x="3667575" y="3188088"/>
                </a:lnTo>
                <a:lnTo>
                  <a:pt x="3637841" y="3222281"/>
                </a:lnTo>
                <a:lnTo>
                  <a:pt x="3609595" y="3257961"/>
                </a:lnTo>
                <a:lnTo>
                  <a:pt x="3581349" y="3295126"/>
                </a:lnTo>
                <a:lnTo>
                  <a:pt x="3553102" y="3332293"/>
                </a:lnTo>
                <a:lnTo>
                  <a:pt x="3524856" y="3367972"/>
                </a:lnTo>
                <a:lnTo>
                  <a:pt x="3493636" y="3402165"/>
                </a:lnTo>
                <a:lnTo>
                  <a:pt x="3462416" y="3431897"/>
                </a:lnTo>
                <a:lnTo>
                  <a:pt x="3426738" y="3457171"/>
                </a:lnTo>
                <a:lnTo>
                  <a:pt x="3389571" y="3476498"/>
                </a:lnTo>
                <a:lnTo>
                  <a:pt x="3344970" y="3489878"/>
                </a:lnTo>
                <a:lnTo>
                  <a:pt x="3298883" y="3495825"/>
                </a:lnTo>
                <a:lnTo>
                  <a:pt x="3251312" y="3497311"/>
                </a:lnTo>
                <a:lnTo>
                  <a:pt x="3200765" y="3492850"/>
                </a:lnTo>
                <a:lnTo>
                  <a:pt x="3150219" y="3486905"/>
                </a:lnTo>
                <a:lnTo>
                  <a:pt x="3099672" y="3479470"/>
                </a:lnTo>
                <a:lnTo>
                  <a:pt x="3049127" y="3473525"/>
                </a:lnTo>
                <a:lnTo>
                  <a:pt x="2998579" y="3470551"/>
                </a:lnTo>
                <a:lnTo>
                  <a:pt x="2949520" y="3470551"/>
                </a:lnTo>
                <a:lnTo>
                  <a:pt x="2903435" y="3476498"/>
                </a:lnTo>
                <a:lnTo>
                  <a:pt x="2855862" y="3488392"/>
                </a:lnTo>
                <a:lnTo>
                  <a:pt x="2812749" y="3506230"/>
                </a:lnTo>
                <a:lnTo>
                  <a:pt x="2768149" y="3530017"/>
                </a:lnTo>
                <a:lnTo>
                  <a:pt x="2723551" y="3553804"/>
                </a:lnTo>
                <a:lnTo>
                  <a:pt x="2678950" y="3580563"/>
                </a:lnTo>
                <a:lnTo>
                  <a:pt x="2635836" y="3605836"/>
                </a:lnTo>
                <a:lnTo>
                  <a:pt x="2589751" y="3628136"/>
                </a:lnTo>
                <a:lnTo>
                  <a:pt x="2545151" y="3645976"/>
                </a:lnTo>
                <a:lnTo>
                  <a:pt x="2499064" y="3657869"/>
                </a:lnTo>
                <a:lnTo>
                  <a:pt x="2451493" y="3662328"/>
                </a:lnTo>
                <a:lnTo>
                  <a:pt x="2403920" y="3657869"/>
                </a:lnTo>
                <a:lnTo>
                  <a:pt x="2357833" y="3645976"/>
                </a:lnTo>
                <a:lnTo>
                  <a:pt x="2313235" y="3628136"/>
                </a:lnTo>
                <a:lnTo>
                  <a:pt x="2267148" y="3605836"/>
                </a:lnTo>
                <a:lnTo>
                  <a:pt x="2224034" y="3580563"/>
                </a:lnTo>
                <a:lnTo>
                  <a:pt x="2179435" y="3553804"/>
                </a:lnTo>
                <a:lnTo>
                  <a:pt x="2134835" y="3530017"/>
                </a:lnTo>
                <a:lnTo>
                  <a:pt x="2090236" y="3506230"/>
                </a:lnTo>
                <a:lnTo>
                  <a:pt x="2045637" y="3488392"/>
                </a:lnTo>
                <a:lnTo>
                  <a:pt x="1999551" y="3476498"/>
                </a:lnTo>
                <a:lnTo>
                  <a:pt x="1953464" y="3470551"/>
                </a:lnTo>
                <a:lnTo>
                  <a:pt x="1904403" y="3470551"/>
                </a:lnTo>
                <a:lnTo>
                  <a:pt x="1853857" y="3473525"/>
                </a:lnTo>
                <a:lnTo>
                  <a:pt x="1803312" y="3479470"/>
                </a:lnTo>
                <a:lnTo>
                  <a:pt x="1752765" y="3486905"/>
                </a:lnTo>
                <a:lnTo>
                  <a:pt x="1702217" y="3492850"/>
                </a:lnTo>
                <a:lnTo>
                  <a:pt x="1651672" y="3497311"/>
                </a:lnTo>
                <a:lnTo>
                  <a:pt x="1604101" y="3495825"/>
                </a:lnTo>
                <a:lnTo>
                  <a:pt x="1558015" y="3489878"/>
                </a:lnTo>
                <a:lnTo>
                  <a:pt x="1513414" y="3476498"/>
                </a:lnTo>
                <a:lnTo>
                  <a:pt x="1476248" y="3457171"/>
                </a:lnTo>
                <a:lnTo>
                  <a:pt x="1440567" y="3431897"/>
                </a:lnTo>
                <a:lnTo>
                  <a:pt x="1409349" y="3402165"/>
                </a:lnTo>
                <a:lnTo>
                  <a:pt x="1378128" y="3367972"/>
                </a:lnTo>
                <a:lnTo>
                  <a:pt x="1349882" y="3332293"/>
                </a:lnTo>
                <a:lnTo>
                  <a:pt x="1321636" y="3295126"/>
                </a:lnTo>
                <a:lnTo>
                  <a:pt x="1293389" y="3257961"/>
                </a:lnTo>
                <a:lnTo>
                  <a:pt x="1265143" y="3222281"/>
                </a:lnTo>
                <a:lnTo>
                  <a:pt x="1235409" y="3188088"/>
                </a:lnTo>
                <a:lnTo>
                  <a:pt x="1201216" y="3158355"/>
                </a:lnTo>
                <a:lnTo>
                  <a:pt x="1168509" y="3131595"/>
                </a:lnTo>
                <a:lnTo>
                  <a:pt x="1131343" y="3110783"/>
                </a:lnTo>
                <a:lnTo>
                  <a:pt x="1091204" y="3092943"/>
                </a:lnTo>
                <a:lnTo>
                  <a:pt x="1048091" y="3078077"/>
                </a:lnTo>
                <a:lnTo>
                  <a:pt x="1003491" y="3064697"/>
                </a:lnTo>
                <a:lnTo>
                  <a:pt x="958893" y="3052803"/>
                </a:lnTo>
                <a:lnTo>
                  <a:pt x="912806" y="3040909"/>
                </a:lnTo>
                <a:lnTo>
                  <a:pt x="869693" y="3027530"/>
                </a:lnTo>
                <a:lnTo>
                  <a:pt x="826579" y="3012663"/>
                </a:lnTo>
                <a:lnTo>
                  <a:pt x="786441" y="2994823"/>
                </a:lnTo>
                <a:lnTo>
                  <a:pt x="750760" y="2972523"/>
                </a:lnTo>
                <a:lnTo>
                  <a:pt x="718053" y="2945763"/>
                </a:lnTo>
                <a:lnTo>
                  <a:pt x="691295" y="2913058"/>
                </a:lnTo>
                <a:lnTo>
                  <a:pt x="668996" y="2877378"/>
                </a:lnTo>
                <a:lnTo>
                  <a:pt x="651155" y="2837238"/>
                </a:lnTo>
                <a:lnTo>
                  <a:pt x="636289" y="2794126"/>
                </a:lnTo>
                <a:lnTo>
                  <a:pt x="622909" y="2751014"/>
                </a:lnTo>
                <a:lnTo>
                  <a:pt x="611016" y="2704927"/>
                </a:lnTo>
                <a:lnTo>
                  <a:pt x="599122" y="2660328"/>
                </a:lnTo>
                <a:lnTo>
                  <a:pt x="585742" y="2615729"/>
                </a:lnTo>
                <a:lnTo>
                  <a:pt x="570876" y="2572614"/>
                </a:lnTo>
                <a:lnTo>
                  <a:pt x="553035" y="2532474"/>
                </a:lnTo>
                <a:lnTo>
                  <a:pt x="532222" y="2495309"/>
                </a:lnTo>
                <a:lnTo>
                  <a:pt x="505464" y="2462603"/>
                </a:lnTo>
                <a:lnTo>
                  <a:pt x="475730" y="2428409"/>
                </a:lnTo>
                <a:lnTo>
                  <a:pt x="441537" y="2398677"/>
                </a:lnTo>
                <a:lnTo>
                  <a:pt x="404369" y="2370431"/>
                </a:lnTo>
                <a:lnTo>
                  <a:pt x="367204" y="2342185"/>
                </a:lnTo>
                <a:lnTo>
                  <a:pt x="330038" y="2313939"/>
                </a:lnTo>
                <a:lnTo>
                  <a:pt x="294358" y="2285691"/>
                </a:lnTo>
                <a:lnTo>
                  <a:pt x="260165" y="2254473"/>
                </a:lnTo>
                <a:lnTo>
                  <a:pt x="230432" y="2223253"/>
                </a:lnTo>
                <a:lnTo>
                  <a:pt x="205160" y="2187573"/>
                </a:lnTo>
                <a:lnTo>
                  <a:pt x="185834" y="2150408"/>
                </a:lnTo>
                <a:lnTo>
                  <a:pt x="172453" y="2105809"/>
                </a:lnTo>
                <a:lnTo>
                  <a:pt x="166507" y="2059722"/>
                </a:lnTo>
                <a:lnTo>
                  <a:pt x="165019" y="2012148"/>
                </a:lnTo>
                <a:lnTo>
                  <a:pt x="169479" y="1961602"/>
                </a:lnTo>
                <a:lnTo>
                  <a:pt x="175426" y="1911057"/>
                </a:lnTo>
                <a:lnTo>
                  <a:pt x="182859" y="1860510"/>
                </a:lnTo>
                <a:lnTo>
                  <a:pt x="188806" y="1809964"/>
                </a:lnTo>
                <a:lnTo>
                  <a:pt x="191780" y="1759419"/>
                </a:lnTo>
                <a:lnTo>
                  <a:pt x="191780" y="1710358"/>
                </a:lnTo>
                <a:lnTo>
                  <a:pt x="185834" y="1664274"/>
                </a:lnTo>
                <a:lnTo>
                  <a:pt x="173940" y="1618187"/>
                </a:lnTo>
                <a:lnTo>
                  <a:pt x="156100" y="1575073"/>
                </a:lnTo>
                <a:lnTo>
                  <a:pt x="133800" y="1530474"/>
                </a:lnTo>
                <a:lnTo>
                  <a:pt x="108526" y="1485876"/>
                </a:lnTo>
                <a:lnTo>
                  <a:pt x="81768" y="1441276"/>
                </a:lnTo>
                <a:lnTo>
                  <a:pt x="56494" y="1398162"/>
                </a:lnTo>
                <a:lnTo>
                  <a:pt x="34193" y="1352077"/>
                </a:lnTo>
                <a:lnTo>
                  <a:pt x="16355" y="1307477"/>
                </a:lnTo>
                <a:lnTo>
                  <a:pt x="4461" y="1261390"/>
                </a:lnTo>
                <a:lnTo>
                  <a:pt x="0" y="1213817"/>
                </a:lnTo>
                <a:lnTo>
                  <a:pt x="4461" y="1166246"/>
                </a:lnTo>
                <a:lnTo>
                  <a:pt x="16355" y="1120160"/>
                </a:lnTo>
                <a:lnTo>
                  <a:pt x="34193" y="1075560"/>
                </a:lnTo>
                <a:lnTo>
                  <a:pt x="56494" y="1029475"/>
                </a:lnTo>
                <a:lnTo>
                  <a:pt x="81768" y="986360"/>
                </a:lnTo>
                <a:lnTo>
                  <a:pt x="108526" y="941762"/>
                </a:lnTo>
                <a:lnTo>
                  <a:pt x="133800" y="897162"/>
                </a:lnTo>
                <a:lnTo>
                  <a:pt x="156100" y="852563"/>
                </a:lnTo>
                <a:lnTo>
                  <a:pt x="173940" y="809449"/>
                </a:lnTo>
                <a:lnTo>
                  <a:pt x="185834" y="763363"/>
                </a:lnTo>
                <a:lnTo>
                  <a:pt x="191780" y="717278"/>
                </a:lnTo>
                <a:lnTo>
                  <a:pt x="191780" y="668219"/>
                </a:lnTo>
                <a:lnTo>
                  <a:pt x="188806" y="617672"/>
                </a:lnTo>
                <a:lnTo>
                  <a:pt x="182859" y="567126"/>
                </a:lnTo>
                <a:lnTo>
                  <a:pt x="175426" y="516579"/>
                </a:lnTo>
                <a:lnTo>
                  <a:pt x="169479" y="466034"/>
                </a:lnTo>
                <a:lnTo>
                  <a:pt x="165019" y="415488"/>
                </a:lnTo>
                <a:lnTo>
                  <a:pt x="166507" y="367916"/>
                </a:lnTo>
                <a:lnTo>
                  <a:pt x="172453" y="321830"/>
                </a:lnTo>
                <a:lnTo>
                  <a:pt x="185834" y="277229"/>
                </a:lnTo>
                <a:lnTo>
                  <a:pt x="205160" y="240064"/>
                </a:lnTo>
                <a:lnTo>
                  <a:pt x="230432" y="204384"/>
                </a:lnTo>
                <a:lnTo>
                  <a:pt x="260165" y="173164"/>
                </a:lnTo>
                <a:lnTo>
                  <a:pt x="294358" y="141946"/>
                </a:lnTo>
                <a:lnTo>
                  <a:pt x="330038" y="113697"/>
                </a:lnTo>
                <a:lnTo>
                  <a:pt x="367204" y="85451"/>
                </a:lnTo>
                <a:lnTo>
                  <a:pt x="404369" y="57205"/>
                </a:lnTo>
                <a:lnTo>
                  <a:pt x="441537" y="289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5B3FAC1E-8204-4F81-A1EB-41AB4D31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77" y="275953"/>
            <a:ext cx="2897623" cy="2376050"/>
          </a:xfrm>
          <a:prstGeom prst="rect">
            <a:avLst/>
          </a:prstGeom>
        </p:spPr>
      </p:pic>
      <p:sp>
        <p:nvSpPr>
          <p:cNvPr id="264" name="Freeform: Shape 263">
            <a:extLst>
              <a:ext uri="{FF2B5EF4-FFF2-40B4-BE49-F238E27FC236}">
                <a16:creationId xmlns:a16="http://schemas.microsoft.com/office/drawing/2014/main" id="{40131DE2-48F2-41BE-8535-4A206FF42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17634" y="3937132"/>
            <a:ext cx="3374366" cy="2920866"/>
          </a:xfrm>
          <a:custGeom>
            <a:avLst/>
            <a:gdLst>
              <a:gd name="connsiteX0" fmla="*/ 1989664 w 3374366"/>
              <a:gd name="connsiteY0" fmla="*/ 0 h 2920866"/>
              <a:gd name="connsiteX1" fmla="*/ 2028274 w 3374366"/>
              <a:gd name="connsiteY1" fmla="*/ 3619 h 2920866"/>
              <a:gd name="connsiteX2" fmla="*/ 2065678 w 3374366"/>
              <a:gd name="connsiteY2" fmla="*/ 13272 h 2920866"/>
              <a:gd name="connsiteX3" fmla="*/ 2101877 w 3374366"/>
              <a:gd name="connsiteY3" fmla="*/ 27751 h 2920866"/>
              <a:gd name="connsiteX4" fmla="*/ 2139280 w 3374366"/>
              <a:gd name="connsiteY4" fmla="*/ 45850 h 2920866"/>
              <a:gd name="connsiteX5" fmla="*/ 2174272 w 3374366"/>
              <a:gd name="connsiteY5" fmla="*/ 66362 h 2920866"/>
              <a:gd name="connsiteX6" fmla="*/ 2210470 w 3374366"/>
              <a:gd name="connsiteY6" fmla="*/ 88081 h 2920866"/>
              <a:gd name="connsiteX7" fmla="*/ 2246667 w 3374366"/>
              <a:gd name="connsiteY7" fmla="*/ 107386 h 2920866"/>
              <a:gd name="connsiteX8" fmla="*/ 2282864 w 3374366"/>
              <a:gd name="connsiteY8" fmla="*/ 126692 h 2920866"/>
              <a:gd name="connsiteX9" fmla="*/ 2317856 w 3374366"/>
              <a:gd name="connsiteY9" fmla="*/ 141170 h 2920866"/>
              <a:gd name="connsiteX10" fmla="*/ 2356466 w 3374366"/>
              <a:gd name="connsiteY10" fmla="*/ 150823 h 2920866"/>
              <a:gd name="connsiteX11" fmla="*/ 2393870 w 3374366"/>
              <a:gd name="connsiteY11" fmla="*/ 155650 h 2920866"/>
              <a:gd name="connsiteX12" fmla="*/ 2433687 w 3374366"/>
              <a:gd name="connsiteY12" fmla="*/ 155650 h 2920866"/>
              <a:gd name="connsiteX13" fmla="*/ 2474712 w 3374366"/>
              <a:gd name="connsiteY13" fmla="*/ 153237 h 2920866"/>
              <a:gd name="connsiteX14" fmla="*/ 2515735 w 3374366"/>
              <a:gd name="connsiteY14" fmla="*/ 148410 h 2920866"/>
              <a:gd name="connsiteX15" fmla="*/ 2556760 w 3374366"/>
              <a:gd name="connsiteY15" fmla="*/ 142378 h 2920866"/>
              <a:gd name="connsiteX16" fmla="*/ 2597783 w 3374366"/>
              <a:gd name="connsiteY16" fmla="*/ 137551 h 2920866"/>
              <a:gd name="connsiteX17" fmla="*/ 2638808 w 3374366"/>
              <a:gd name="connsiteY17" fmla="*/ 133931 h 2920866"/>
              <a:gd name="connsiteX18" fmla="*/ 2677418 w 3374366"/>
              <a:gd name="connsiteY18" fmla="*/ 135137 h 2920866"/>
              <a:gd name="connsiteX19" fmla="*/ 2714822 w 3374366"/>
              <a:gd name="connsiteY19" fmla="*/ 139964 h 2920866"/>
              <a:gd name="connsiteX20" fmla="*/ 2751021 w 3374366"/>
              <a:gd name="connsiteY20" fmla="*/ 150823 h 2920866"/>
              <a:gd name="connsiteX21" fmla="*/ 2781186 w 3374366"/>
              <a:gd name="connsiteY21" fmla="*/ 166509 h 2920866"/>
              <a:gd name="connsiteX22" fmla="*/ 2810143 w 3374366"/>
              <a:gd name="connsiteY22" fmla="*/ 187021 h 2920866"/>
              <a:gd name="connsiteX23" fmla="*/ 2835482 w 3374366"/>
              <a:gd name="connsiteY23" fmla="*/ 211152 h 2920866"/>
              <a:gd name="connsiteX24" fmla="*/ 2860820 w 3374366"/>
              <a:gd name="connsiteY24" fmla="*/ 238903 h 2920866"/>
              <a:gd name="connsiteX25" fmla="*/ 2883745 w 3374366"/>
              <a:gd name="connsiteY25" fmla="*/ 267862 h 2920866"/>
              <a:gd name="connsiteX26" fmla="*/ 2906670 w 3374366"/>
              <a:gd name="connsiteY26" fmla="*/ 298027 h 2920866"/>
              <a:gd name="connsiteX27" fmla="*/ 2929596 w 3374366"/>
              <a:gd name="connsiteY27" fmla="*/ 328191 h 2920866"/>
              <a:gd name="connsiteX28" fmla="*/ 2952520 w 3374366"/>
              <a:gd name="connsiteY28" fmla="*/ 357149 h 2920866"/>
              <a:gd name="connsiteX29" fmla="*/ 2976653 w 3374366"/>
              <a:gd name="connsiteY29" fmla="*/ 384900 h 2920866"/>
              <a:gd name="connsiteX30" fmla="*/ 3004404 w 3374366"/>
              <a:gd name="connsiteY30" fmla="*/ 409033 h 2920866"/>
              <a:gd name="connsiteX31" fmla="*/ 3030950 w 3374366"/>
              <a:gd name="connsiteY31" fmla="*/ 430752 h 2920866"/>
              <a:gd name="connsiteX32" fmla="*/ 3061114 w 3374366"/>
              <a:gd name="connsiteY32" fmla="*/ 447642 h 2920866"/>
              <a:gd name="connsiteX33" fmla="*/ 3093692 w 3374366"/>
              <a:gd name="connsiteY33" fmla="*/ 462122 h 2920866"/>
              <a:gd name="connsiteX34" fmla="*/ 3128682 w 3374366"/>
              <a:gd name="connsiteY34" fmla="*/ 474187 h 2920866"/>
              <a:gd name="connsiteX35" fmla="*/ 3164879 w 3374366"/>
              <a:gd name="connsiteY35" fmla="*/ 485046 h 2920866"/>
              <a:gd name="connsiteX36" fmla="*/ 3201078 w 3374366"/>
              <a:gd name="connsiteY36" fmla="*/ 494700 h 2920866"/>
              <a:gd name="connsiteX37" fmla="*/ 3238482 w 3374366"/>
              <a:gd name="connsiteY37" fmla="*/ 504352 h 2920866"/>
              <a:gd name="connsiteX38" fmla="*/ 3273472 w 3374366"/>
              <a:gd name="connsiteY38" fmla="*/ 515212 h 2920866"/>
              <a:gd name="connsiteX39" fmla="*/ 3308463 w 3374366"/>
              <a:gd name="connsiteY39" fmla="*/ 527277 h 2920866"/>
              <a:gd name="connsiteX40" fmla="*/ 3341042 w 3374366"/>
              <a:gd name="connsiteY40" fmla="*/ 541757 h 2920866"/>
              <a:gd name="connsiteX41" fmla="*/ 3370000 w 3374366"/>
              <a:gd name="connsiteY41" fmla="*/ 559856 h 2920866"/>
              <a:gd name="connsiteX42" fmla="*/ 3374366 w 3374366"/>
              <a:gd name="connsiteY42" fmla="*/ 563428 h 2920866"/>
              <a:gd name="connsiteX43" fmla="*/ 3374366 w 3374366"/>
              <a:gd name="connsiteY43" fmla="*/ 2920866 h 2920866"/>
              <a:gd name="connsiteX44" fmla="*/ 321479 w 3374366"/>
              <a:gd name="connsiteY44" fmla="*/ 2920866 h 2920866"/>
              <a:gd name="connsiteX45" fmla="*/ 298028 w 3374366"/>
              <a:gd name="connsiteY45" fmla="*/ 2903043 h 2920866"/>
              <a:gd name="connsiteX46" fmla="*/ 267863 w 3374366"/>
              <a:gd name="connsiteY46" fmla="*/ 2880118 h 2920866"/>
              <a:gd name="connsiteX47" fmla="*/ 238904 w 3374366"/>
              <a:gd name="connsiteY47" fmla="*/ 2857192 h 2920866"/>
              <a:gd name="connsiteX48" fmla="*/ 211153 w 3374366"/>
              <a:gd name="connsiteY48" fmla="*/ 2831854 h 2920866"/>
              <a:gd name="connsiteX49" fmla="*/ 187021 w 3374366"/>
              <a:gd name="connsiteY49" fmla="*/ 2806516 h 2920866"/>
              <a:gd name="connsiteX50" fmla="*/ 166510 w 3374366"/>
              <a:gd name="connsiteY50" fmla="*/ 2777557 h 2920866"/>
              <a:gd name="connsiteX51" fmla="*/ 150825 w 3374366"/>
              <a:gd name="connsiteY51" fmla="*/ 2747394 h 2920866"/>
              <a:gd name="connsiteX52" fmla="*/ 139965 w 3374366"/>
              <a:gd name="connsiteY52" fmla="*/ 2711197 h 2920866"/>
              <a:gd name="connsiteX53" fmla="*/ 135139 w 3374366"/>
              <a:gd name="connsiteY53" fmla="*/ 2673792 h 2920866"/>
              <a:gd name="connsiteX54" fmla="*/ 133931 w 3374366"/>
              <a:gd name="connsiteY54" fmla="*/ 2635180 h 2920866"/>
              <a:gd name="connsiteX55" fmla="*/ 137551 w 3374366"/>
              <a:gd name="connsiteY55" fmla="*/ 2594157 h 2920866"/>
              <a:gd name="connsiteX56" fmla="*/ 142378 w 3374366"/>
              <a:gd name="connsiteY56" fmla="*/ 2553133 h 2920866"/>
              <a:gd name="connsiteX57" fmla="*/ 148410 w 3374366"/>
              <a:gd name="connsiteY57" fmla="*/ 2512109 h 2920866"/>
              <a:gd name="connsiteX58" fmla="*/ 153237 w 3374366"/>
              <a:gd name="connsiteY58" fmla="*/ 2471085 h 2920866"/>
              <a:gd name="connsiteX59" fmla="*/ 155651 w 3374366"/>
              <a:gd name="connsiteY59" fmla="*/ 2430062 h 2920866"/>
              <a:gd name="connsiteX60" fmla="*/ 155651 w 3374366"/>
              <a:gd name="connsiteY60" fmla="*/ 2390243 h 2920866"/>
              <a:gd name="connsiteX61" fmla="*/ 150825 w 3374366"/>
              <a:gd name="connsiteY61" fmla="*/ 2352841 h 2920866"/>
              <a:gd name="connsiteX62" fmla="*/ 141171 w 3374366"/>
              <a:gd name="connsiteY62" fmla="*/ 2315436 h 2920866"/>
              <a:gd name="connsiteX63" fmla="*/ 126692 w 3374366"/>
              <a:gd name="connsiteY63" fmla="*/ 2280444 h 2920866"/>
              <a:gd name="connsiteX64" fmla="*/ 108594 w 3374366"/>
              <a:gd name="connsiteY64" fmla="*/ 2244247 h 2920866"/>
              <a:gd name="connsiteX65" fmla="*/ 88081 w 3374366"/>
              <a:gd name="connsiteY65" fmla="*/ 2208051 h 2920866"/>
              <a:gd name="connsiteX66" fmla="*/ 66363 w 3374366"/>
              <a:gd name="connsiteY66" fmla="*/ 2171852 h 2920866"/>
              <a:gd name="connsiteX67" fmla="*/ 45851 w 3374366"/>
              <a:gd name="connsiteY67" fmla="*/ 2136860 h 2920866"/>
              <a:gd name="connsiteX68" fmla="*/ 27751 w 3374366"/>
              <a:gd name="connsiteY68" fmla="*/ 2099458 h 2920866"/>
              <a:gd name="connsiteX69" fmla="*/ 13273 w 3374366"/>
              <a:gd name="connsiteY69" fmla="*/ 2063259 h 2920866"/>
              <a:gd name="connsiteX70" fmla="*/ 3621 w 3374366"/>
              <a:gd name="connsiteY70" fmla="*/ 2025855 h 2920866"/>
              <a:gd name="connsiteX71" fmla="*/ 0 w 3374366"/>
              <a:gd name="connsiteY71" fmla="*/ 1987244 h 2920866"/>
              <a:gd name="connsiteX72" fmla="*/ 3621 w 3374366"/>
              <a:gd name="connsiteY72" fmla="*/ 1948634 h 2920866"/>
              <a:gd name="connsiteX73" fmla="*/ 13273 w 3374366"/>
              <a:gd name="connsiteY73" fmla="*/ 1911231 h 2920866"/>
              <a:gd name="connsiteX74" fmla="*/ 27751 w 3374366"/>
              <a:gd name="connsiteY74" fmla="*/ 1875032 h 2920866"/>
              <a:gd name="connsiteX75" fmla="*/ 45851 w 3374366"/>
              <a:gd name="connsiteY75" fmla="*/ 1837629 h 2920866"/>
              <a:gd name="connsiteX76" fmla="*/ 66363 w 3374366"/>
              <a:gd name="connsiteY76" fmla="*/ 1802637 h 2920866"/>
              <a:gd name="connsiteX77" fmla="*/ 88081 w 3374366"/>
              <a:gd name="connsiteY77" fmla="*/ 1766441 h 2920866"/>
              <a:gd name="connsiteX78" fmla="*/ 108594 w 3374366"/>
              <a:gd name="connsiteY78" fmla="*/ 1730242 h 2920866"/>
              <a:gd name="connsiteX79" fmla="*/ 126692 w 3374366"/>
              <a:gd name="connsiteY79" fmla="*/ 1694045 h 2920866"/>
              <a:gd name="connsiteX80" fmla="*/ 141171 w 3374366"/>
              <a:gd name="connsiteY80" fmla="*/ 1659053 h 2920866"/>
              <a:gd name="connsiteX81" fmla="*/ 150825 w 3374366"/>
              <a:gd name="connsiteY81" fmla="*/ 1621649 h 2920866"/>
              <a:gd name="connsiteX82" fmla="*/ 155651 w 3374366"/>
              <a:gd name="connsiteY82" fmla="*/ 1584246 h 2920866"/>
              <a:gd name="connsiteX83" fmla="*/ 155651 w 3374366"/>
              <a:gd name="connsiteY83" fmla="*/ 1544429 h 2920866"/>
              <a:gd name="connsiteX84" fmla="*/ 153237 w 3374366"/>
              <a:gd name="connsiteY84" fmla="*/ 1503404 h 2920866"/>
              <a:gd name="connsiteX85" fmla="*/ 148410 w 3374366"/>
              <a:gd name="connsiteY85" fmla="*/ 1462381 h 2920866"/>
              <a:gd name="connsiteX86" fmla="*/ 142378 w 3374366"/>
              <a:gd name="connsiteY86" fmla="*/ 1421356 h 2920866"/>
              <a:gd name="connsiteX87" fmla="*/ 137551 w 3374366"/>
              <a:gd name="connsiteY87" fmla="*/ 1380333 h 2920866"/>
              <a:gd name="connsiteX88" fmla="*/ 133931 w 3374366"/>
              <a:gd name="connsiteY88" fmla="*/ 1339309 h 2920866"/>
              <a:gd name="connsiteX89" fmla="*/ 135139 w 3374366"/>
              <a:gd name="connsiteY89" fmla="*/ 1300699 h 2920866"/>
              <a:gd name="connsiteX90" fmla="*/ 139965 w 3374366"/>
              <a:gd name="connsiteY90" fmla="*/ 1263295 h 2920866"/>
              <a:gd name="connsiteX91" fmla="*/ 150825 w 3374366"/>
              <a:gd name="connsiteY91" fmla="*/ 1227096 h 2920866"/>
              <a:gd name="connsiteX92" fmla="*/ 166510 w 3374366"/>
              <a:gd name="connsiteY92" fmla="*/ 1196933 h 2920866"/>
              <a:gd name="connsiteX93" fmla="*/ 187021 w 3374366"/>
              <a:gd name="connsiteY93" fmla="*/ 1167974 h 2920866"/>
              <a:gd name="connsiteX94" fmla="*/ 211153 w 3374366"/>
              <a:gd name="connsiteY94" fmla="*/ 1142636 h 2920866"/>
              <a:gd name="connsiteX95" fmla="*/ 238904 w 3374366"/>
              <a:gd name="connsiteY95" fmla="*/ 1117298 h 2920866"/>
              <a:gd name="connsiteX96" fmla="*/ 267863 w 3374366"/>
              <a:gd name="connsiteY96" fmla="*/ 1094371 h 2920866"/>
              <a:gd name="connsiteX97" fmla="*/ 298028 w 3374366"/>
              <a:gd name="connsiteY97" fmla="*/ 1071447 h 2920866"/>
              <a:gd name="connsiteX98" fmla="*/ 328191 w 3374366"/>
              <a:gd name="connsiteY98" fmla="*/ 1048522 h 2920866"/>
              <a:gd name="connsiteX99" fmla="*/ 358357 w 3374366"/>
              <a:gd name="connsiteY99" fmla="*/ 1025597 h 2920866"/>
              <a:gd name="connsiteX100" fmla="*/ 386108 w 3374366"/>
              <a:gd name="connsiteY100" fmla="*/ 1001466 h 2920866"/>
              <a:gd name="connsiteX101" fmla="*/ 410242 w 3374366"/>
              <a:gd name="connsiteY101" fmla="*/ 973715 h 2920866"/>
              <a:gd name="connsiteX102" fmla="*/ 431958 w 3374366"/>
              <a:gd name="connsiteY102" fmla="*/ 947169 h 2920866"/>
              <a:gd name="connsiteX103" fmla="*/ 448850 w 3374366"/>
              <a:gd name="connsiteY103" fmla="*/ 917005 h 2920866"/>
              <a:gd name="connsiteX104" fmla="*/ 463330 w 3374366"/>
              <a:gd name="connsiteY104" fmla="*/ 884427 h 2920866"/>
              <a:gd name="connsiteX105" fmla="*/ 475396 w 3374366"/>
              <a:gd name="connsiteY105" fmla="*/ 849436 h 2920866"/>
              <a:gd name="connsiteX106" fmla="*/ 486255 w 3374366"/>
              <a:gd name="connsiteY106" fmla="*/ 813237 h 2920866"/>
              <a:gd name="connsiteX107" fmla="*/ 495909 w 3374366"/>
              <a:gd name="connsiteY107" fmla="*/ 777040 h 2920866"/>
              <a:gd name="connsiteX108" fmla="*/ 505561 w 3374366"/>
              <a:gd name="connsiteY108" fmla="*/ 739636 h 2920866"/>
              <a:gd name="connsiteX109" fmla="*/ 516421 w 3374366"/>
              <a:gd name="connsiteY109" fmla="*/ 704646 h 2920866"/>
              <a:gd name="connsiteX110" fmla="*/ 528486 w 3374366"/>
              <a:gd name="connsiteY110" fmla="*/ 669654 h 2920866"/>
              <a:gd name="connsiteX111" fmla="*/ 542966 w 3374366"/>
              <a:gd name="connsiteY111" fmla="*/ 637077 h 2920866"/>
              <a:gd name="connsiteX112" fmla="*/ 561064 w 3374366"/>
              <a:gd name="connsiteY112" fmla="*/ 608119 h 2920866"/>
              <a:gd name="connsiteX113" fmla="*/ 582782 w 3374366"/>
              <a:gd name="connsiteY113" fmla="*/ 581574 h 2920866"/>
              <a:gd name="connsiteX114" fmla="*/ 609327 w 3374366"/>
              <a:gd name="connsiteY114" fmla="*/ 559856 h 2920866"/>
              <a:gd name="connsiteX115" fmla="*/ 638286 w 3374366"/>
              <a:gd name="connsiteY115" fmla="*/ 541757 h 2920866"/>
              <a:gd name="connsiteX116" fmla="*/ 670863 w 3374366"/>
              <a:gd name="connsiteY116" fmla="*/ 527277 h 2920866"/>
              <a:gd name="connsiteX117" fmla="*/ 705855 w 3374366"/>
              <a:gd name="connsiteY117" fmla="*/ 515212 h 2920866"/>
              <a:gd name="connsiteX118" fmla="*/ 740846 w 3374366"/>
              <a:gd name="connsiteY118" fmla="*/ 504352 h 2920866"/>
              <a:gd name="connsiteX119" fmla="*/ 778250 w 3374366"/>
              <a:gd name="connsiteY119" fmla="*/ 494700 h 2920866"/>
              <a:gd name="connsiteX120" fmla="*/ 814447 w 3374366"/>
              <a:gd name="connsiteY120" fmla="*/ 485046 h 2920866"/>
              <a:gd name="connsiteX121" fmla="*/ 850645 w 3374366"/>
              <a:gd name="connsiteY121" fmla="*/ 474187 h 2920866"/>
              <a:gd name="connsiteX122" fmla="*/ 885636 w 3374366"/>
              <a:gd name="connsiteY122" fmla="*/ 462122 h 2920866"/>
              <a:gd name="connsiteX123" fmla="*/ 918213 w 3374366"/>
              <a:gd name="connsiteY123" fmla="*/ 447642 h 2920866"/>
              <a:gd name="connsiteX124" fmla="*/ 948378 w 3374366"/>
              <a:gd name="connsiteY124" fmla="*/ 430752 h 2920866"/>
              <a:gd name="connsiteX125" fmla="*/ 974923 w 3374366"/>
              <a:gd name="connsiteY125" fmla="*/ 409033 h 2920866"/>
              <a:gd name="connsiteX126" fmla="*/ 1002675 w 3374366"/>
              <a:gd name="connsiteY126" fmla="*/ 384900 h 2920866"/>
              <a:gd name="connsiteX127" fmla="*/ 1026807 w 3374366"/>
              <a:gd name="connsiteY127" fmla="*/ 357149 h 2920866"/>
              <a:gd name="connsiteX128" fmla="*/ 1049732 w 3374366"/>
              <a:gd name="connsiteY128" fmla="*/ 328191 h 2920866"/>
              <a:gd name="connsiteX129" fmla="*/ 1072657 w 3374366"/>
              <a:gd name="connsiteY129" fmla="*/ 298027 h 2920866"/>
              <a:gd name="connsiteX130" fmla="*/ 1095582 w 3374366"/>
              <a:gd name="connsiteY130" fmla="*/ 267862 h 2920866"/>
              <a:gd name="connsiteX131" fmla="*/ 1118507 w 3374366"/>
              <a:gd name="connsiteY131" fmla="*/ 238903 h 2920866"/>
              <a:gd name="connsiteX132" fmla="*/ 1143846 w 3374366"/>
              <a:gd name="connsiteY132" fmla="*/ 211152 h 2920866"/>
              <a:gd name="connsiteX133" fmla="*/ 1169184 w 3374366"/>
              <a:gd name="connsiteY133" fmla="*/ 187021 h 2920866"/>
              <a:gd name="connsiteX134" fmla="*/ 1198142 w 3374366"/>
              <a:gd name="connsiteY134" fmla="*/ 166509 h 2920866"/>
              <a:gd name="connsiteX135" fmla="*/ 1228307 w 3374366"/>
              <a:gd name="connsiteY135" fmla="*/ 150823 h 2920866"/>
              <a:gd name="connsiteX136" fmla="*/ 1264505 w 3374366"/>
              <a:gd name="connsiteY136" fmla="*/ 139964 h 2920866"/>
              <a:gd name="connsiteX137" fmla="*/ 1301909 w 3374366"/>
              <a:gd name="connsiteY137" fmla="*/ 135137 h 2920866"/>
              <a:gd name="connsiteX138" fmla="*/ 1340519 w 3374366"/>
              <a:gd name="connsiteY138" fmla="*/ 133931 h 2920866"/>
              <a:gd name="connsiteX139" fmla="*/ 1381542 w 3374366"/>
              <a:gd name="connsiteY139" fmla="*/ 137551 h 2920866"/>
              <a:gd name="connsiteX140" fmla="*/ 1422567 w 3374366"/>
              <a:gd name="connsiteY140" fmla="*/ 142378 h 2920866"/>
              <a:gd name="connsiteX141" fmla="*/ 1463592 w 3374366"/>
              <a:gd name="connsiteY141" fmla="*/ 148410 h 2920866"/>
              <a:gd name="connsiteX142" fmla="*/ 1504615 w 3374366"/>
              <a:gd name="connsiteY142" fmla="*/ 153237 h 2920866"/>
              <a:gd name="connsiteX143" fmla="*/ 1545639 w 3374366"/>
              <a:gd name="connsiteY143" fmla="*/ 155650 h 2920866"/>
              <a:gd name="connsiteX144" fmla="*/ 1585457 w 3374366"/>
              <a:gd name="connsiteY144" fmla="*/ 155650 h 2920866"/>
              <a:gd name="connsiteX145" fmla="*/ 1622862 w 3374366"/>
              <a:gd name="connsiteY145" fmla="*/ 150823 h 2920866"/>
              <a:gd name="connsiteX146" fmla="*/ 1660266 w 3374366"/>
              <a:gd name="connsiteY146" fmla="*/ 141170 h 2920866"/>
              <a:gd name="connsiteX147" fmla="*/ 1696464 w 3374366"/>
              <a:gd name="connsiteY147" fmla="*/ 126692 h 2920866"/>
              <a:gd name="connsiteX148" fmla="*/ 1732660 w 3374366"/>
              <a:gd name="connsiteY148" fmla="*/ 107386 h 2920866"/>
              <a:gd name="connsiteX149" fmla="*/ 1768858 w 3374366"/>
              <a:gd name="connsiteY149" fmla="*/ 88081 h 2920866"/>
              <a:gd name="connsiteX150" fmla="*/ 1805055 w 3374366"/>
              <a:gd name="connsiteY150" fmla="*/ 66362 h 2920866"/>
              <a:gd name="connsiteX151" fmla="*/ 1840048 w 3374366"/>
              <a:gd name="connsiteY151" fmla="*/ 45850 h 2920866"/>
              <a:gd name="connsiteX152" fmla="*/ 1877452 w 3374366"/>
              <a:gd name="connsiteY152" fmla="*/ 27751 h 2920866"/>
              <a:gd name="connsiteX153" fmla="*/ 1913649 w 3374366"/>
              <a:gd name="connsiteY153" fmla="*/ 13272 h 2920866"/>
              <a:gd name="connsiteX154" fmla="*/ 1951053 w 3374366"/>
              <a:gd name="connsiteY154" fmla="*/ 3619 h 292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3374366" h="2920866">
                <a:moveTo>
                  <a:pt x="1989664" y="0"/>
                </a:moveTo>
                <a:lnTo>
                  <a:pt x="2028274" y="3619"/>
                </a:lnTo>
                <a:lnTo>
                  <a:pt x="2065678" y="13272"/>
                </a:lnTo>
                <a:lnTo>
                  <a:pt x="2101877" y="27751"/>
                </a:lnTo>
                <a:lnTo>
                  <a:pt x="2139280" y="45850"/>
                </a:lnTo>
                <a:lnTo>
                  <a:pt x="2174272" y="66362"/>
                </a:lnTo>
                <a:lnTo>
                  <a:pt x="2210470" y="88081"/>
                </a:lnTo>
                <a:lnTo>
                  <a:pt x="2246667" y="107386"/>
                </a:lnTo>
                <a:lnTo>
                  <a:pt x="2282864" y="126692"/>
                </a:lnTo>
                <a:lnTo>
                  <a:pt x="2317856" y="141170"/>
                </a:lnTo>
                <a:lnTo>
                  <a:pt x="2356466" y="150823"/>
                </a:lnTo>
                <a:lnTo>
                  <a:pt x="2393870" y="155650"/>
                </a:lnTo>
                <a:lnTo>
                  <a:pt x="2433687" y="155650"/>
                </a:lnTo>
                <a:lnTo>
                  <a:pt x="2474712" y="153237"/>
                </a:lnTo>
                <a:lnTo>
                  <a:pt x="2515735" y="148410"/>
                </a:lnTo>
                <a:lnTo>
                  <a:pt x="2556760" y="142378"/>
                </a:lnTo>
                <a:lnTo>
                  <a:pt x="2597783" y="137551"/>
                </a:lnTo>
                <a:lnTo>
                  <a:pt x="2638808" y="133931"/>
                </a:lnTo>
                <a:lnTo>
                  <a:pt x="2677418" y="135137"/>
                </a:lnTo>
                <a:lnTo>
                  <a:pt x="2714822" y="139964"/>
                </a:lnTo>
                <a:lnTo>
                  <a:pt x="2751021" y="150823"/>
                </a:lnTo>
                <a:lnTo>
                  <a:pt x="2781186" y="166509"/>
                </a:lnTo>
                <a:lnTo>
                  <a:pt x="2810143" y="187021"/>
                </a:lnTo>
                <a:lnTo>
                  <a:pt x="2835482" y="211152"/>
                </a:lnTo>
                <a:lnTo>
                  <a:pt x="2860820" y="238903"/>
                </a:lnTo>
                <a:lnTo>
                  <a:pt x="2883745" y="267862"/>
                </a:lnTo>
                <a:lnTo>
                  <a:pt x="2906670" y="298027"/>
                </a:lnTo>
                <a:lnTo>
                  <a:pt x="2929596" y="328191"/>
                </a:lnTo>
                <a:lnTo>
                  <a:pt x="2952520" y="357149"/>
                </a:lnTo>
                <a:lnTo>
                  <a:pt x="2976653" y="384900"/>
                </a:lnTo>
                <a:lnTo>
                  <a:pt x="3004404" y="409033"/>
                </a:lnTo>
                <a:lnTo>
                  <a:pt x="3030950" y="430752"/>
                </a:lnTo>
                <a:lnTo>
                  <a:pt x="3061114" y="447642"/>
                </a:lnTo>
                <a:lnTo>
                  <a:pt x="3093692" y="462122"/>
                </a:lnTo>
                <a:lnTo>
                  <a:pt x="3128682" y="474187"/>
                </a:lnTo>
                <a:lnTo>
                  <a:pt x="3164879" y="485046"/>
                </a:lnTo>
                <a:lnTo>
                  <a:pt x="3201078" y="494700"/>
                </a:lnTo>
                <a:lnTo>
                  <a:pt x="3238482" y="504352"/>
                </a:lnTo>
                <a:lnTo>
                  <a:pt x="3273472" y="515212"/>
                </a:lnTo>
                <a:lnTo>
                  <a:pt x="3308463" y="527277"/>
                </a:lnTo>
                <a:lnTo>
                  <a:pt x="3341042" y="541757"/>
                </a:lnTo>
                <a:lnTo>
                  <a:pt x="3370000" y="559856"/>
                </a:lnTo>
                <a:lnTo>
                  <a:pt x="3374366" y="563428"/>
                </a:lnTo>
                <a:lnTo>
                  <a:pt x="3374366" y="2920866"/>
                </a:lnTo>
                <a:lnTo>
                  <a:pt x="321479" y="2920866"/>
                </a:lnTo>
                <a:lnTo>
                  <a:pt x="298028" y="2903043"/>
                </a:lnTo>
                <a:lnTo>
                  <a:pt x="267863" y="2880118"/>
                </a:lnTo>
                <a:lnTo>
                  <a:pt x="238904" y="2857192"/>
                </a:lnTo>
                <a:lnTo>
                  <a:pt x="211153" y="2831854"/>
                </a:lnTo>
                <a:lnTo>
                  <a:pt x="187021" y="2806516"/>
                </a:lnTo>
                <a:lnTo>
                  <a:pt x="166510" y="2777557"/>
                </a:lnTo>
                <a:lnTo>
                  <a:pt x="150825" y="2747394"/>
                </a:lnTo>
                <a:lnTo>
                  <a:pt x="139965" y="2711197"/>
                </a:lnTo>
                <a:lnTo>
                  <a:pt x="135139" y="2673792"/>
                </a:lnTo>
                <a:lnTo>
                  <a:pt x="133931" y="2635180"/>
                </a:lnTo>
                <a:lnTo>
                  <a:pt x="137551" y="2594157"/>
                </a:lnTo>
                <a:lnTo>
                  <a:pt x="142378" y="2553133"/>
                </a:lnTo>
                <a:lnTo>
                  <a:pt x="148410" y="2512109"/>
                </a:lnTo>
                <a:lnTo>
                  <a:pt x="153237" y="2471085"/>
                </a:lnTo>
                <a:lnTo>
                  <a:pt x="155651" y="2430062"/>
                </a:lnTo>
                <a:lnTo>
                  <a:pt x="155651" y="2390243"/>
                </a:lnTo>
                <a:lnTo>
                  <a:pt x="150825" y="2352841"/>
                </a:lnTo>
                <a:lnTo>
                  <a:pt x="141171" y="2315436"/>
                </a:lnTo>
                <a:lnTo>
                  <a:pt x="126692" y="2280444"/>
                </a:lnTo>
                <a:lnTo>
                  <a:pt x="108594" y="2244247"/>
                </a:lnTo>
                <a:lnTo>
                  <a:pt x="88081" y="2208051"/>
                </a:lnTo>
                <a:lnTo>
                  <a:pt x="66363" y="2171852"/>
                </a:lnTo>
                <a:lnTo>
                  <a:pt x="45851" y="2136860"/>
                </a:lnTo>
                <a:lnTo>
                  <a:pt x="27751" y="2099458"/>
                </a:lnTo>
                <a:lnTo>
                  <a:pt x="13273" y="2063259"/>
                </a:lnTo>
                <a:lnTo>
                  <a:pt x="3621" y="2025855"/>
                </a:lnTo>
                <a:lnTo>
                  <a:pt x="0" y="1987244"/>
                </a:lnTo>
                <a:lnTo>
                  <a:pt x="3621" y="1948634"/>
                </a:lnTo>
                <a:lnTo>
                  <a:pt x="13273" y="1911231"/>
                </a:lnTo>
                <a:lnTo>
                  <a:pt x="27751" y="1875032"/>
                </a:lnTo>
                <a:lnTo>
                  <a:pt x="45851" y="1837629"/>
                </a:lnTo>
                <a:lnTo>
                  <a:pt x="66363" y="1802637"/>
                </a:lnTo>
                <a:lnTo>
                  <a:pt x="88081" y="1766441"/>
                </a:lnTo>
                <a:lnTo>
                  <a:pt x="108594" y="1730242"/>
                </a:lnTo>
                <a:lnTo>
                  <a:pt x="126692" y="1694045"/>
                </a:lnTo>
                <a:lnTo>
                  <a:pt x="141171" y="1659053"/>
                </a:lnTo>
                <a:lnTo>
                  <a:pt x="150825" y="1621649"/>
                </a:lnTo>
                <a:lnTo>
                  <a:pt x="155651" y="1584246"/>
                </a:lnTo>
                <a:lnTo>
                  <a:pt x="155651" y="1544429"/>
                </a:lnTo>
                <a:lnTo>
                  <a:pt x="153237" y="1503404"/>
                </a:lnTo>
                <a:lnTo>
                  <a:pt x="148410" y="1462381"/>
                </a:lnTo>
                <a:lnTo>
                  <a:pt x="142378" y="1421356"/>
                </a:lnTo>
                <a:lnTo>
                  <a:pt x="137551" y="1380333"/>
                </a:lnTo>
                <a:lnTo>
                  <a:pt x="133931" y="1339309"/>
                </a:lnTo>
                <a:lnTo>
                  <a:pt x="135139" y="1300699"/>
                </a:lnTo>
                <a:lnTo>
                  <a:pt x="139965" y="1263295"/>
                </a:lnTo>
                <a:lnTo>
                  <a:pt x="150825" y="1227096"/>
                </a:lnTo>
                <a:lnTo>
                  <a:pt x="166510" y="1196933"/>
                </a:lnTo>
                <a:lnTo>
                  <a:pt x="187021" y="1167974"/>
                </a:lnTo>
                <a:lnTo>
                  <a:pt x="211153" y="1142636"/>
                </a:lnTo>
                <a:lnTo>
                  <a:pt x="238904" y="1117298"/>
                </a:lnTo>
                <a:lnTo>
                  <a:pt x="267863" y="1094371"/>
                </a:lnTo>
                <a:lnTo>
                  <a:pt x="298028" y="1071447"/>
                </a:lnTo>
                <a:lnTo>
                  <a:pt x="328191" y="1048522"/>
                </a:lnTo>
                <a:lnTo>
                  <a:pt x="358357" y="1025597"/>
                </a:lnTo>
                <a:lnTo>
                  <a:pt x="386108" y="1001466"/>
                </a:lnTo>
                <a:lnTo>
                  <a:pt x="410242" y="973715"/>
                </a:lnTo>
                <a:lnTo>
                  <a:pt x="431958" y="947169"/>
                </a:lnTo>
                <a:lnTo>
                  <a:pt x="448850" y="917005"/>
                </a:lnTo>
                <a:lnTo>
                  <a:pt x="463330" y="884427"/>
                </a:lnTo>
                <a:lnTo>
                  <a:pt x="475396" y="849436"/>
                </a:lnTo>
                <a:lnTo>
                  <a:pt x="486255" y="813237"/>
                </a:lnTo>
                <a:lnTo>
                  <a:pt x="495909" y="777040"/>
                </a:lnTo>
                <a:lnTo>
                  <a:pt x="505561" y="739636"/>
                </a:lnTo>
                <a:lnTo>
                  <a:pt x="516421" y="704646"/>
                </a:lnTo>
                <a:lnTo>
                  <a:pt x="528486" y="669654"/>
                </a:lnTo>
                <a:lnTo>
                  <a:pt x="542966" y="637077"/>
                </a:lnTo>
                <a:lnTo>
                  <a:pt x="561064" y="608119"/>
                </a:lnTo>
                <a:lnTo>
                  <a:pt x="582782" y="581574"/>
                </a:lnTo>
                <a:lnTo>
                  <a:pt x="609327" y="559856"/>
                </a:lnTo>
                <a:lnTo>
                  <a:pt x="638286" y="541757"/>
                </a:lnTo>
                <a:lnTo>
                  <a:pt x="670863" y="527277"/>
                </a:lnTo>
                <a:lnTo>
                  <a:pt x="705855" y="515212"/>
                </a:lnTo>
                <a:lnTo>
                  <a:pt x="740846" y="504352"/>
                </a:lnTo>
                <a:lnTo>
                  <a:pt x="778250" y="494700"/>
                </a:lnTo>
                <a:lnTo>
                  <a:pt x="814447" y="485046"/>
                </a:lnTo>
                <a:lnTo>
                  <a:pt x="850645" y="474187"/>
                </a:lnTo>
                <a:lnTo>
                  <a:pt x="885636" y="462122"/>
                </a:lnTo>
                <a:lnTo>
                  <a:pt x="918213" y="447642"/>
                </a:lnTo>
                <a:lnTo>
                  <a:pt x="948378" y="430752"/>
                </a:lnTo>
                <a:lnTo>
                  <a:pt x="974923" y="409033"/>
                </a:lnTo>
                <a:lnTo>
                  <a:pt x="1002675" y="384900"/>
                </a:lnTo>
                <a:lnTo>
                  <a:pt x="1026807" y="357149"/>
                </a:lnTo>
                <a:lnTo>
                  <a:pt x="1049732" y="328191"/>
                </a:lnTo>
                <a:lnTo>
                  <a:pt x="1072657" y="298027"/>
                </a:lnTo>
                <a:lnTo>
                  <a:pt x="1095582" y="267862"/>
                </a:lnTo>
                <a:lnTo>
                  <a:pt x="1118507" y="238903"/>
                </a:lnTo>
                <a:lnTo>
                  <a:pt x="1143846" y="211152"/>
                </a:lnTo>
                <a:lnTo>
                  <a:pt x="1169184" y="187021"/>
                </a:lnTo>
                <a:lnTo>
                  <a:pt x="1198142" y="166509"/>
                </a:lnTo>
                <a:lnTo>
                  <a:pt x="1228307" y="150823"/>
                </a:lnTo>
                <a:lnTo>
                  <a:pt x="1264505" y="139964"/>
                </a:lnTo>
                <a:lnTo>
                  <a:pt x="1301909" y="135137"/>
                </a:lnTo>
                <a:lnTo>
                  <a:pt x="1340519" y="133931"/>
                </a:lnTo>
                <a:lnTo>
                  <a:pt x="1381542" y="137551"/>
                </a:lnTo>
                <a:lnTo>
                  <a:pt x="1422567" y="142378"/>
                </a:lnTo>
                <a:lnTo>
                  <a:pt x="1463592" y="148410"/>
                </a:lnTo>
                <a:lnTo>
                  <a:pt x="1504615" y="153237"/>
                </a:lnTo>
                <a:lnTo>
                  <a:pt x="1545639" y="155650"/>
                </a:lnTo>
                <a:lnTo>
                  <a:pt x="1585457" y="155650"/>
                </a:lnTo>
                <a:lnTo>
                  <a:pt x="1622862" y="150823"/>
                </a:lnTo>
                <a:lnTo>
                  <a:pt x="1660266" y="141170"/>
                </a:lnTo>
                <a:lnTo>
                  <a:pt x="1696464" y="126692"/>
                </a:lnTo>
                <a:lnTo>
                  <a:pt x="1732660" y="107386"/>
                </a:lnTo>
                <a:lnTo>
                  <a:pt x="1768858" y="88081"/>
                </a:lnTo>
                <a:lnTo>
                  <a:pt x="1805055" y="66362"/>
                </a:lnTo>
                <a:lnTo>
                  <a:pt x="1840048" y="45850"/>
                </a:lnTo>
                <a:lnTo>
                  <a:pt x="1877452" y="27751"/>
                </a:lnTo>
                <a:lnTo>
                  <a:pt x="1913649" y="13272"/>
                </a:lnTo>
                <a:lnTo>
                  <a:pt x="1951053" y="361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B36146CD-7044-4FDA-9DEE-81D4301C8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4596" y="4033978"/>
            <a:ext cx="3277404" cy="2824020"/>
          </a:xfrm>
          <a:custGeom>
            <a:avLst/>
            <a:gdLst>
              <a:gd name="connsiteX0" fmla="*/ 1892703 w 3277404"/>
              <a:gd name="connsiteY0" fmla="*/ 0 h 2824020"/>
              <a:gd name="connsiteX1" fmla="*/ 1929431 w 3277404"/>
              <a:gd name="connsiteY1" fmla="*/ 3443 h 2824020"/>
              <a:gd name="connsiteX2" fmla="*/ 1965012 w 3277404"/>
              <a:gd name="connsiteY2" fmla="*/ 12625 h 2824020"/>
              <a:gd name="connsiteX3" fmla="*/ 1999447 w 3277404"/>
              <a:gd name="connsiteY3" fmla="*/ 26399 h 2824020"/>
              <a:gd name="connsiteX4" fmla="*/ 2035027 w 3277404"/>
              <a:gd name="connsiteY4" fmla="*/ 43615 h 2824020"/>
              <a:gd name="connsiteX5" fmla="*/ 2068314 w 3277404"/>
              <a:gd name="connsiteY5" fmla="*/ 63128 h 2824020"/>
              <a:gd name="connsiteX6" fmla="*/ 2102748 w 3277404"/>
              <a:gd name="connsiteY6" fmla="*/ 83788 h 2824020"/>
              <a:gd name="connsiteX7" fmla="*/ 2137181 w 3277404"/>
              <a:gd name="connsiteY7" fmla="*/ 102152 h 2824020"/>
              <a:gd name="connsiteX8" fmla="*/ 2171614 w 3277404"/>
              <a:gd name="connsiteY8" fmla="*/ 120518 h 2824020"/>
              <a:gd name="connsiteX9" fmla="*/ 2204900 w 3277404"/>
              <a:gd name="connsiteY9" fmla="*/ 134290 h 2824020"/>
              <a:gd name="connsiteX10" fmla="*/ 2241630 w 3277404"/>
              <a:gd name="connsiteY10" fmla="*/ 143473 h 2824020"/>
              <a:gd name="connsiteX11" fmla="*/ 2277210 w 3277404"/>
              <a:gd name="connsiteY11" fmla="*/ 148064 h 2824020"/>
              <a:gd name="connsiteX12" fmla="*/ 2315087 w 3277404"/>
              <a:gd name="connsiteY12" fmla="*/ 148064 h 2824020"/>
              <a:gd name="connsiteX13" fmla="*/ 2354112 w 3277404"/>
              <a:gd name="connsiteY13" fmla="*/ 145769 h 2824020"/>
              <a:gd name="connsiteX14" fmla="*/ 2393137 w 3277404"/>
              <a:gd name="connsiteY14" fmla="*/ 141178 h 2824020"/>
              <a:gd name="connsiteX15" fmla="*/ 2432162 w 3277404"/>
              <a:gd name="connsiteY15" fmla="*/ 135439 h 2824020"/>
              <a:gd name="connsiteX16" fmla="*/ 2471186 w 3277404"/>
              <a:gd name="connsiteY16" fmla="*/ 130848 h 2824020"/>
              <a:gd name="connsiteX17" fmla="*/ 2510212 w 3277404"/>
              <a:gd name="connsiteY17" fmla="*/ 127404 h 2824020"/>
              <a:gd name="connsiteX18" fmla="*/ 2546940 w 3277404"/>
              <a:gd name="connsiteY18" fmla="*/ 128552 h 2824020"/>
              <a:gd name="connsiteX19" fmla="*/ 2582522 w 3277404"/>
              <a:gd name="connsiteY19" fmla="*/ 133143 h 2824020"/>
              <a:gd name="connsiteX20" fmla="*/ 2616956 w 3277404"/>
              <a:gd name="connsiteY20" fmla="*/ 143473 h 2824020"/>
              <a:gd name="connsiteX21" fmla="*/ 2645651 w 3277404"/>
              <a:gd name="connsiteY21" fmla="*/ 158394 h 2824020"/>
              <a:gd name="connsiteX22" fmla="*/ 2673197 w 3277404"/>
              <a:gd name="connsiteY22" fmla="*/ 177907 h 2824020"/>
              <a:gd name="connsiteX23" fmla="*/ 2697301 w 3277404"/>
              <a:gd name="connsiteY23" fmla="*/ 200862 h 2824020"/>
              <a:gd name="connsiteX24" fmla="*/ 2721405 w 3277404"/>
              <a:gd name="connsiteY24" fmla="*/ 227261 h 2824020"/>
              <a:gd name="connsiteX25" fmla="*/ 2743213 w 3277404"/>
              <a:gd name="connsiteY25" fmla="*/ 254808 h 2824020"/>
              <a:gd name="connsiteX26" fmla="*/ 2765020 w 3277404"/>
              <a:gd name="connsiteY26" fmla="*/ 283503 h 2824020"/>
              <a:gd name="connsiteX27" fmla="*/ 2786829 w 3277404"/>
              <a:gd name="connsiteY27" fmla="*/ 312197 h 2824020"/>
              <a:gd name="connsiteX28" fmla="*/ 2808636 w 3277404"/>
              <a:gd name="connsiteY28" fmla="*/ 339744 h 2824020"/>
              <a:gd name="connsiteX29" fmla="*/ 2831593 w 3277404"/>
              <a:gd name="connsiteY29" fmla="*/ 366142 h 2824020"/>
              <a:gd name="connsiteX30" fmla="*/ 2857992 w 3277404"/>
              <a:gd name="connsiteY30" fmla="*/ 389099 h 2824020"/>
              <a:gd name="connsiteX31" fmla="*/ 2883244 w 3277404"/>
              <a:gd name="connsiteY31" fmla="*/ 409759 h 2824020"/>
              <a:gd name="connsiteX32" fmla="*/ 2911938 w 3277404"/>
              <a:gd name="connsiteY32" fmla="*/ 425827 h 2824020"/>
              <a:gd name="connsiteX33" fmla="*/ 2942928 w 3277404"/>
              <a:gd name="connsiteY33" fmla="*/ 439601 h 2824020"/>
              <a:gd name="connsiteX34" fmla="*/ 2976213 w 3277404"/>
              <a:gd name="connsiteY34" fmla="*/ 451079 h 2824020"/>
              <a:gd name="connsiteX35" fmla="*/ 3010646 w 3277404"/>
              <a:gd name="connsiteY35" fmla="*/ 461408 h 2824020"/>
              <a:gd name="connsiteX36" fmla="*/ 3045081 w 3277404"/>
              <a:gd name="connsiteY36" fmla="*/ 470591 h 2824020"/>
              <a:gd name="connsiteX37" fmla="*/ 3080662 w 3277404"/>
              <a:gd name="connsiteY37" fmla="*/ 479774 h 2824020"/>
              <a:gd name="connsiteX38" fmla="*/ 3113948 w 3277404"/>
              <a:gd name="connsiteY38" fmla="*/ 490104 h 2824020"/>
              <a:gd name="connsiteX39" fmla="*/ 3147233 w 3277404"/>
              <a:gd name="connsiteY39" fmla="*/ 501581 h 2824020"/>
              <a:gd name="connsiteX40" fmla="*/ 3178224 w 3277404"/>
              <a:gd name="connsiteY40" fmla="*/ 515355 h 2824020"/>
              <a:gd name="connsiteX41" fmla="*/ 3205771 w 3277404"/>
              <a:gd name="connsiteY41" fmla="*/ 532572 h 2824020"/>
              <a:gd name="connsiteX42" fmla="*/ 3231023 w 3277404"/>
              <a:gd name="connsiteY42" fmla="*/ 553232 h 2824020"/>
              <a:gd name="connsiteX43" fmla="*/ 3251682 w 3277404"/>
              <a:gd name="connsiteY43" fmla="*/ 578483 h 2824020"/>
              <a:gd name="connsiteX44" fmla="*/ 3268900 w 3277404"/>
              <a:gd name="connsiteY44" fmla="*/ 606030 h 2824020"/>
              <a:gd name="connsiteX45" fmla="*/ 3277404 w 3277404"/>
              <a:gd name="connsiteY45" fmla="*/ 625165 h 2824020"/>
              <a:gd name="connsiteX46" fmla="*/ 3277404 w 3277404"/>
              <a:gd name="connsiteY46" fmla="*/ 2824020 h 2824020"/>
              <a:gd name="connsiteX47" fmla="*/ 362557 w 3277404"/>
              <a:gd name="connsiteY47" fmla="*/ 2824020 h 2824020"/>
              <a:gd name="connsiteX48" fmla="*/ 340893 w 3277404"/>
              <a:gd name="connsiteY48" fmla="*/ 2805182 h 2824020"/>
              <a:gd name="connsiteX49" fmla="*/ 312198 w 3277404"/>
              <a:gd name="connsiteY49" fmla="*/ 2783375 h 2824020"/>
              <a:gd name="connsiteX50" fmla="*/ 283504 w 3277404"/>
              <a:gd name="connsiteY50" fmla="*/ 2761567 h 2824020"/>
              <a:gd name="connsiteX51" fmla="*/ 254810 w 3277404"/>
              <a:gd name="connsiteY51" fmla="*/ 2739759 h 2824020"/>
              <a:gd name="connsiteX52" fmla="*/ 227262 w 3277404"/>
              <a:gd name="connsiteY52" fmla="*/ 2717951 h 2824020"/>
              <a:gd name="connsiteX53" fmla="*/ 200863 w 3277404"/>
              <a:gd name="connsiteY53" fmla="*/ 2693848 h 2824020"/>
              <a:gd name="connsiteX54" fmla="*/ 177907 w 3277404"/>
              <a:gd name="connsiteY54" fmla="*/ 2669745 h 2824020"/>
              <a:gd name="connsiteX55" fmla="*/ 158396 w 3277404"/>
              <a:gd name="connsiteY55" fmla="*/ 2642197 h 2824020"/>
              <a:gd name="connsiteX56" fmla="*/ 143475 w 3277404"/>
              <a:gd name="connsiteY56" fmla="*/ 2613503 h 2824020"/>
              <a:gd name="connsiteX57" fmla="*/ 133144 w 3277404"/>
              <a:gd name="connsiteY57" fmla="*/ 2579070 h 2824020"/>
              <a:gd name="connsiteX58" fmla="*/ 128553 w 3277404"/>
              <a:gd name="connsiteY58" fmla="*/ 2543489 h 2824020"/>
              <a:gd name="connsiteX59" fmla="*/ 127404 w 3277404"/>
              <a:gd name="connsiteY59" fmla="*/ 2506758 h 2824020"/>
              <a:gd name="connsiteX60" fmla="*/ 130848 w 3277404"/>
              <a:gd name="connsiteY60" fmla="*/ 2467734 h 2824020"/>
              <a:gd name="connsiteX61" fmla="*/ 135439 w 3277404"/>
              <a:gd name="connsiteY61" fmla="*/ 2428710 h 2824020"/>
              <a:gd name="connsiteX62" fmla="*/ 141178 w 3277404"/>
              <a:gd name="connsiteY62" fmla="*/ 2389685 h 2824020"/>
              <a:gd name="connsiteX63" fmla="*/ 145770 w 3277404"/>
              <a:gd name="connsiteY63" fmla="*/ 2350660 h 2824020"/>
              <a:gd name="connsiteX64" fmla="*/ 148066 w 3277404"/>
              <a:gd name="connsiteY64" fmla="*/ 2311636 h 2824020"/>
              <a:gd name="connsiteX65" fmla="*/ 148066 w 3277404"/>
              <a:gd name="connsiteY65" fmla="*/ 2273758 h 2824020"/>
              <a:gd name="connsiteX66" fmla="*/ 143475 w 3277404"/>
              <a:gd name="connsiteY66" fmla="*/ 2238178 h 2824020"/>
              <a:gd name="connsiteX67" fmla="*/ 134292 w 3277404"/>
              <a:gd name="connsiteY67" fmla="*/ 2202597 h 2824020"/>
              <a:gd name="connsiteX68" fmla="*/ 120518 w 3277404"/>
              <a:gd name="connsiteY68" fmla="*/ 2169310 h 2824020"/>
              <a:gd name="connsiteX69" fmla="*/ 103302 w 3277404"/>
              <a:gd name="connsiteY69" fmla="*/ 2134877 h 2824020"/>
              <a:gd name="connsiteX70" fmla="*/ 83788 w 3277404"/>
              <a:gd name="connsiteY70" fmla="*/ 2100445 h 2824020"/>
              <a:gd name="connsiteX71" fmla="*/ 63129 w 3277404"/>
              <a:gd name="connsiteY71" fmla="*/ 2066010 h 2824020"/>
              <a:gd name="connsiteX72" fmla="*/ 43617 w 3277404"/>
              <a:gd name="connsiteY72" fmla="*/ 2032724 h 2824020"/>
              <a:gd name="connsiteX73" fmla="*/ 26399 w 3277404"/>
              <a:gd name="connsiteY73" fmla="*/ 1997144 h 2824020"/>
              <a:gd name="connsiteX74" fmla="*/ 12627 w 3277404"/>
              <a:gd name="connsiteY74" fmla="*/ 1962709 h 2824020"/>
              <a:gd name="connsiteX75" fmla="*/ 3444 w 3277404"/>
              <a:gd name="connsiteY75" fmla="*/ 1927128 h 2824020"/>
              <a:gd name="connsiteX76" fmla="*/ 0 w 3277404"/>
              <a:gd name="connsiteY76" fmla="*/ 1890399 h 2824020"/>
              <a:gd name="connsiteX77" fmla="*/ 3444 w 3277404"/>
              <a:gd name="connsiteY77" fmla="*/ 1853671 h 2824020"/>
              <a:gd name="connsiteX78" fmla="*/ 12627 w 3277404"/>
              <a:gd name="connsiteY78" fmla="*/ 1818089 h 2824020"/>
              <a:gd name="connsiteX79" fmla="*/ 26399 w 3277404"/>
              <a:gd name="connsiteY79" fmla="*/ 1783655 h 2824020"/>
              <a:gd name="connsiteX80" fmla="*/ 43617 w 3277404"/>
              <a:gd name="connsiteY80" fmla="*/ 1748075 h 2824020"/>
              <a:gd name="connsiteX81" fmla="*/ 63129 w 3277404"/>
              <a:gd name="connsiteY81" fmla="*/ 1714788 h 2824020"/>
              <a:gd name="connsiteX82" fmla="*/ 83788 w 3277404"/>
              <a:gd name="connsiteY82" fmla="*/ 1680356 h 2824020"/>
              <a:gd name="connsiteX83" fmla="*/ 103302 w 3277404"/>
              <a:gd name="connsiteY83" fmla="*/ 1645921 h 2824020"/>
              <a:gd name="connsiteX84" fmla="*/ 120518 w 3277404"/>
              <a:gd name="connsiteY84" fmla="*/ 1611488 h 2824020"/>
              <a:gd name="connsiteX85" fmla="*/ 134292 w 3277404"/>
              <a:gd name="connsiteY85" fmla="*/ 1578202 h 2824020"/>
              <a:gd name="connsiteX86" fmla="*/ 143475 w 3277404"/>
              <a:gd name="connsiteY86" fmla="*/ 1542620 h 2824020"/>
              <a:gd name="connsiteX87" fmla="*/ 148066 w 3277404"/>
              <a:gd name="connsiteY87" fmla="*/ 1507040 h 2824020"/>
              <a:gd name="connsiteX88" fmla="*/ 148066 w 3277404"/>
              <a:gd name="connsiteY88" fmla="*/ 1469163 h 2824020"/>
              <a:gd name="connsiteX89" fmla="*/ 145770 w 3277404"/>
              <a:gd name="connsiteY89" fmla="*/ 1430138 h 2824020"/>
              <a:gd name="connsiteX90" fmla="*/ 141178 w 3277404"/>
              <a:gd name="connsiteY90" fmla="*/ 1391114 h 2824020"/>
              <a:gd name="connsiteX91" fmla="*/ 135439 w 3277404"/>
              <a:gd name="connsiteY91" fmla="*/ 1352088 h 2824020"/>
              <a:gd name="connsiteX92" fmla="*/ 130848 w 3277404"/>
              <a:gd name="connsiteY92" fmla="*/ 1313064 h 2824020"/>
              <a:gd name="connsiteX93" fmla="*/ 127404 w 3277404"/>
              <a:gd name="connsiteY93" fmla="*/ 1274040 h 2824020"/>
              <a:gd name="connsiteX94" fmla="*/ 128553 w 3277404"/>
              <a:gd name="connsiteY94" fmla="*/ 1237311 h 2824020"/>
              <a:gd name="connsiteX95" fmla="*/ 133144 w 3277404"/>
              <a:gd name="connsiteY95" fmla="*/ 1201730 h 2824020"/>
              <a:gd name="connsiteX96" fmla="*/ 143475 w 3277404"/>
              <a:gd name="connsiteY96" fmla="*/ 1167296 h 2824020"/>
              <a:gd name="connsiteX97" fmla="*/ 158396 w 3277404"/>
              <a:gd name="connsiteY97" fmla="*/ 1138602 h 2824020"/>
              <a:gd name="connsiteX98" fmla="*/ 177907 w 3277404"/>
              <a:gd name="connsiteY98" fmla="*/ 1111055 h 2824020"/>
              <a:gd name="connsiteX99" fmla="*/ 200863 w 3277404"/>
              <a:gd name="connsiteY99" fmla="*/ 1086951 h 2824020"/>
              <a:gd name="connsiteX100" fmla="*/ 227262 w 3277404"/>
              <a:gd name="connsiteY100" fmla="*/ 1062848 h 2824020"/>
              <a:gd name="connsiteX101" fmla="*/ 254810 w 3277404"/>
              <a:gd name="connsiteY101" fmla="*/ 1041039 h 2824020"/>
              <a:gd name="connsiteX102" fmla="*/ 283504 w 3277404"/>
              <a:gd name="connsiteY102" fmla="*/ 1019231 h 2824020"/>
              <a:gd name="connsiteX103" fmla="*/ 312198 w 3277404"/>
              <a:gd name="connsiteY103" fmla="*/ 997424 h 2824020"/>
              <a:gd name="connsiteX104" fmla="*/ 340893 w 3277404"/>
              <a:gd name="connsiteY104" fmla="*/ 975616 h 2824020"/>
              <a:gd name="connsiteX105" fmla="*/ 367292 w 3277404"/>
              <a:gd name="connsiteY105" fmla="*/ 952661 h 2824020"/>
              <a:gd name="connsiteX106" fmla="*/ 390249 w 3277404"/>
              <a:gd name="connsiteY106" fmla="*/ 926262 h 2824020"/>
              <a:gd name="connsiteX107" fmla="*/ 410908 w 3277404"/>
              <a:gd name="connsiteY107" fmla="*/ 901010 h 2824020"/>
              <a:gd name="connsiteX108" fmla="*/ 426977 w 3277404"/>
              <a:gd name="connsiteY108" fmla="*/ 872316 h 2824020"/>
              <a:gd name="connsiteX109" fmla="*/ 440751 w 3277404"/>
              <a:gd name="connsiteY109" fmla="*/ 841326 h 2824020"/>
              <a:gd name="connsiteX110" fmla="*/ 452229 w 3277404"/>
              <a:gd name="connsiteY110" fmla="*/ 808040 h 2824020"/>
              <a:gd name="connsiteX111" fmla="*/ 462559 w 3277404"/>
              <a:gd name="connsiteY111" fmla="*/ 773605 h 2824020"/>
              <a:gd name="connsiteX112" fmla="*/ 471742 w 3277404"/>
              <a:gd name="connsiteY112" fmla="*/ 739172 h 2824020"/>
              <a:gd name="connsiteX113" fmla="*/ 480924 w 3277404"/>
              <a:gd name="connsiteY113" fmla="*/ 703591 h 2824020"/>
              <a:gd name="connsiteX114" fmla="*/ 491254 w 3277404"/>
              <a:gd name="connsiteY114" fmla="*/ 670306 h 2824020"/>
              <a:gd name="connsiteX115" fmla="*/ 502732 w 3277404"/>
              <a:gd name="connsiteY115" fmla="*/ 637019 h 2824020"/>
              <a:gd name="connsiteX116" fmla="*/ 516506 w 3277404"/>
              <a:gd name="connsiteY116" fmla="*/ 606030 h 2824020"/>
              <a:gd name="connsiteX117" fmla="*/ 533722 w 3277404"/>
              <a:gd name="connsiteY117" fmla="*/ 578483 h 2824020"/>
              <a:gd name="connsiteX118" fmla="*/ 554381 w 3277404"/>
              <a:gd name="connsiteY118" fmla="*/ 553232 h 2824020"/>
              <a:gd name="connsiteX119" fmla="*/ 579633 w 3277404"/>
              <a:gd name="connsiteY119" fmla="*/ 532572 h 2824020"/>
              <a:gd name="connsiteX120" fmla="*/ 607181 w 3277404"/>
              <a:gd name="connsiteY120" fmla="*/ 515355 h 2824020"/>
              <a:gd name="connsiteX121" fmla="*/ 638170 w 3277404"/>
              <a:gd name="connsiteY121" fmla="*/ 501581 h 2824020"/>
              <a:gd name="connsiteX122" fmla="*/ 671457 w 3277404"/>
              <a:gd name="connsiteY122" fmla="*/ 490104 h 2824020"/>
              <a:gd name="connsiteX123" fmla="*/ 704742 w 3277404"/>
              <a:gd name="connsiteY123" fmla="*/ 479774 h 2824020"/>
              <a:gd name="connsiteX124" fmla="*/ 740324 w 3277404"/>
              <a:gd name="connsiteY124" fmla="*/ 470591 h 2824020"/>
              <a:gd name="connsiteX125" fmla="*/ 774756 w 3277404"/>
              <a:gd name="connsiteY125" fmla="*/ 461408 h 2824020"/>
              <a:gd name="connsiteX126" fmla="*/ 809191 w 3277404"/>
              <a:gd name="connsiteY126" fmla="*/ 451079 h 2824020"/>
              <a:gd name="connsiteX127" fmla="*/ 842476 w 3277404"/>
              <a:gd name="connsiteY127" fmla="*/ 439601 h 2824020"/>
              <a:gd name="connsiteX128" fmla="*/ 873466 w 3277404"/>
              <a:gd name="connsiteY128" fmla="*/ 425827 h 2824020"/>
              <a:gd name="connsiteX129" fmla="*/ 902161 w 3277404"/>
              <a:gd name="connsiteY129" fmla="*/ 409759 h 2824020"/>
              <a:gd name="connsiteX130" fmla="*/ 927412 w 3277404"/>
              <a:gd name="connsiteY130" fmla="*/ 389099 h 2824020"/>
              <a:gd name="connsiteX131" fmla="*/ 953812 w 3277404"/>
              <a:gd name="connsiteY131" fmla="*/ 366142 h 2824020"/>
              <a:gd name="connsiteX132" fmla="*/ 976768 w 3277404"/>
              <a:gd name="connsiteY132" fmla="*/ 339744 h 2824020"/>
              <a:gd name="connsiteX133" fmla="*/ 998576 w 3277404"/>
              <a:gd name="connsiteY133" fmla="*/ 312197 h 2824020"/>
              <a:gd name="connsiteX134" fmla="*/ 1020384 w 3277404"/>
              <a:gd name="connsiteY134" fmla="*/ 283503 h 2824020"/>
              <a:gd name="connsiteX135" fmla="*/ 1042191 w 3277404"/>
              <a:gd name="connsiteY135" fmla="*/ 254808 h 2824020"/>
              <a:gd name="connsiteX136" fmla="*/ 1063999 w 3277404"/>
              <a:gd name="connsiteY136" fmla="*/ 227261 h 2824020"/>
              <a:gd name="connsiteX137" fmla="*/ 1088104 w 3277404"/>
              <a:gd name="connsiteY137" fmla="*/ 200862 h 2824020"/>
              <a:gd name="connsiteX138" fmla="*/ 1112206 w 3277404"/>
              <a:gd name="connsiteY138" fmla="*/ 177907 h 2824020"/>
              <a:gd name="connsiteX139" fmla="*/ 1139754 w 3277404"/>
              <a:gd name="connsiteY139" fmla="*/ 158394 h 2824020"/>
              <a:gd name="connsiteX140" fmla="*/ 1168448 w 3277404"/>
              <a:gd name="connsiteY140" fmla="*/ 143473 h 2824020"/>
              <a:gd name="connsiteX141" fmla="*/ 1202883 w 3277404"/>
              <a:gd name="connsiteY141" fmla="*/ 133143 h 2824020"/>
              <a:gd name="connsiteX142" fmla="*/ 1238464 w 3277404"/>
              <a:gd name="connsiteY142" fmla="*/ 128552 h 2824020"/>
              <a:gd name="connsiteX143" fmla="*/ 1275192 w 3277404"/>
              <a:gd name="connsiteY143" fmla="*/ 127404 h 2824020"/>
              <a:gd name="connsiteX144" fmla="*/ 1314216 w 3277404"/>
              <a:gd name="connsiteY144" fmla="*/ 130848 h 2824020"/>
              <a:gd name="connsiteX145" fmla="*/ 1353242 w 3277404"/>
              <a:gd name="connsiteY145" fmla="*/ 135439 h 2824020"/>
              <a:gd name="connsiteX146" fmla="*/ 1392267 w 3277404"/>
              <a:gd name="connsiteY146" fmla="*/ 141178 h 2824020"/>
              <a:gd name="connsiteX147" fmla="*/ 1431291 w 3277404"/>
              <a:gd name="connsiteY147" fmla="*/ 145769 h 2824020"/>
              <a:gd name="connsiteX148" fmla="*/ 1470316 w 3277404"/>
              <a:gd name="connsiteY148" fmla="*/ 148064 h 2824020"/>
              <a:gd name="connsiteX149" fmla="*/ 1508194 w 3277404"/>
              <a:gd name="connsiteY149" fmla="*/ 148064 h 2824020"/>
              <a:gd name="connsiteX150" fmla="*/ 1543776 w 3277404"/>
              <a:gd name="connsiteY150" fmla="*/ 143473 h 2824020"/>
              <a:gd name="connsiteX151" fmla="*/ 1579357 w 3277404"/>
              <a:gd name="connsiteY151" fmla="*/ 134290 h 2824020"/>
              <a:gd name="connsiteX152" fmla="*/ 1613790 w 3277404"/>
              <a:gd name="connsiteY152" fmla="*/ 120518 h 2824020"/>
              <a:gd name="connsiteX153" fmla="*/ 1648223 w 3277404"/>
              <a:gd name="connsiteY153" fmla="*/ 102152 h 2824020"/>
              <a:gd name="connsiteX154" fmla="*/ 1682657 w 3277404"/>
              <a:gd name="connsiteY154" fmla="*/ 83788 h 2824020"/>
              <a:gd name="connsiteX155" fmla="*/ 1717090 w 3277404"/>
              <a:gd name="connsiteY155" fmla="*/ 63128 h 2824020"/>
              <a:gd name="connsiteX156" fmla="*/ 1750377 w 3277404"/>
              <a:gd name="connsiteY156" fmla="*/ 43615 h 2824020"/>
              <a:gd name="connsiteX157" fmla="*/ 1785959 w 3277404"/>
              <a:gd name="connsiteY157" fmla="*/ 26399 h 2824020"/>
              <a:gd name="connsiteX158" fmla="*/ 1820392 w 3277404"/>
              <a:gd name="connsiteY158" fmla="*/ 12625 h 2824020"/>
              <a:gd name="connsiteX159" fmla="*/ 1855973 w 3277404"/>
              <a:gd name="connsiteY159" fmla="*/ 3443 h 282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3277404" h="2824020">
                <a:moveTo>
                  <a:pt x="1892703" y="0"/>
                </a:moveTo>
                <a:lnTo>
                  <a:pt x="1929431" y="3443"/>
                </a:lnTo>
                <a:lnTo>
                  <a:pt x="1965012" y="12625"/>
                </a:lnTo>
                <a:lnTo>
                  <a:pt x="1999447" y="26399"/>
                </a:lnTo>
                <a:lnTo>
                  <a:pt x="2035027" y="43615"/>
                </a:lnTo>
                <a:lnTo>
                  <a:pt x="2068314" y="63128"/>
                </a:lnTo>
                <a:lnTo>
                  <a:pt x="2102748" y="83788"/>
                </a:lnTo>
                <a:lnTo>
                  <a:pt x="2137181" y="102152"/>
                </a:lnTo>
                <a:lnTo>
                  <a:pt x="2171614" y="120518"/>
                </a:lnTo>
                <a:lnTo>
                  <a:pt x="2204900" y="134290"/>
                </a:lnTo>
                <a:lnTo>
                  <a:pt x="2241630" y="143473"/>
                </a:lnTo>
                <a:lnTo>
                  <a:pt x="2277210" y="148064"/>
                </a:lnTo>
                <a:lnTo>
                  <a:pt x="2315087" y="148064"/>
                </a:lnTo>
                <a:lnTo>
                  <a:pt x="2354112" y="145769"/>
                </a:lnTo>
                <a:lnTo>
                  <a:pt x="2393137" y="141178"/>
                </a:lnTo>
                <a:lnTo>
                  <a:pt x="2432162" y="135439"/>
                </a:lnTo>
                <a:lnTo>
                  <a:pt x="2471186" y="130848"/>
                </a:lnTo>
                <a:lnTo>
                  <a:pt x="2510212" y="127404"/>
                </a:lnTo>
                <a:lnTo>
                  <a:pt x="2546940" y="128552"/>
                </a:lnTo>
                <a:lnTo>
                  <a:pt x="2582522" y="133143"/>
                </a:lnTo>
                <a:lnTo>
                  <a:pt x="2616956" y="143473"/>
                </a:lnTo>
                <a:lnTo>
                  <a:pt x="2645651" y="158394"/>
                </a:lnTo>
                <a:lnTo>
                  <a:pt x="2673197" y="177907"/>
                </a:lnTo>
                <a:lnTo>
                  <a:pt x="2697301" y="200862"/>
                </a:lnTo>
                <a:lnTo>
                  <a:pt x="2721405" y="227261"/>
                </a:lnTo>
                <a:lnTo>
                  <a:pt x="2743213" y="254808"/>
                </a:lnTo>
                <a:lnTo>
                  <a:pt x="2765020" y="283503"/>
                </a:lnTo>
                <a:lnTo>
                  <a:pt x="2786829" y="312197"/>
                </a:lnTo>
                <a:lnTo>
                  <a:pt x="2808636" y="339744"/>
                </a:lnTo>
                <a:lnTo>
                  <a:pt x="2831593" y="366142"/>
                </a:lnTo>
                <a:lnTo>
                  <a:pt x="2857992" y="389099"/>
                </a:lnTo>
                <a:lnTo>
                  <a:pt x="2883244" y="409759"/>
                </a:lnTo>
                <a:lnTo>
                  <a:pt x="2911938" y="425827"/>
                </a:lnTo>
                <a:lnTo>
                  <a:pt x="2942928" y="439601"/>
                </a:lnTo>
                <a:lnTo>
                  <a:pt x="2976213" y="451079"/>
                </a:lnTo>
                <a:lnTo>
                  <a:pt x="3010646" y="461408"/>
                </a:lnTo>
                <a:lnTo>
                  <a:pt x="3045081" y="470591"/>
                </a:lnTo>
                <a:lnTo>
                  <a:pt x="3080662" y="479774"/>
                </a:lnTo>
                <a:lnTo>
                  <a:pt x="3113948" y="490104"/>
                </a:lnTo>
                <a:lnTo>
                  <a:pt x="3147233" y="501581"/>
                </a:lnTo>
                <a:lnTo>
                  <a:pt x="3178224" y="515355"/>
                </a:lnTo>
                <a:lnTo>
                  <a:pt x="3205771" y="532572"/>
                </a:lnTo>
                <a:lnTo>
                  <a:pt x="3231023" y="553232"/>
                </a:lnTo>
                <a:lnTo>
                  <a:pt x="3251682" y="578483"/>
                </a:lnTo>
                <a:lnTo>
                  <a:pt x="3268900" y="606030"/>
                </a:lnTo>
                <a:lnTo>
                  <a:pt x="3277404" y="625165"/>
                </a:lnTo>
                <a:lnTo>
                  <a:pt x="3277404" y="2824020"/>
                </a:lnTo>
                <a:lnTo>
                  <a:pt x="362557" y="2824020"/>
                </a:lnTo>
                <a:lnTo>
                  <a:pt x="340893" y="2805182"/>
                </a:lnTo>
                <a:lnTo>
                  <a:pt x="312198" y="2783375"/>
                </a:lnTo>
                <a:lnTo>
                  <a:pt x="283504" y="2761567"/>
                </a:lnTo>
                <a:lnTo>
                  <a:pt x="254810" y="2739759"/>
                </a:lnTo>
                <a:lnTo>
                  <a:pt x="227262" y="2717951"/>
                </a:lnTo>
                <a:lnTo>
                  <a:pt x="200863" y="2693848"/>
                </a:lnTo>
                <a:lnTo>
                  <a:pt x="177907" y="2669745"/>
                </a:lnTo>
                <a:lnTo>
                  <a:pt x="158396" y="2642197"/>
                </a:lnTo>
                <a:lnTo>
                  <a:pt x="143475" y="2613503"/>
                </a:lnTo>
                <a:lnTo>
                  <a:pt x="133144" y="2579070"/>
                </a:lnTo>
                <a:lnTo>
                  <a:pt x="128553" y="2543489"/>
                </a:lnTo>
                <a:lnTo>
                  <a:pt x="127404" y="2506758"/>
                </a:lnTo>
                <a:lnTo>
                  <a:pt x="130848" y="2467734"/>
                </a:lnTo>
                <a:lnTo>
                  <a:pt x="135439" y="2428710"/>
                </a:lnTo>
                <a:lnTo>
                  <a:pt x="141178" y="2389685"/>
                </a:lnTo>
                <a:lnTo>
                  <a:pt x="145770" y="2350660"/>
                </a:lnTo>
                <a:lnTo>
                  <a:pt x="148066" y="2311636"/>
                </a:lnTo>
                <a:lnTo>
                  <a:pt x="148066" y="2273758"/>
                </a:lnTo>
                <a:lnTo>
                  <a:pt x="143475" y="2238178"/>
                </a:lnTo>
                <a:lnTo>
                  <a:pt x="134292" y="2202597"/>
                </a:lnTo>
                <a:lnTo>
                  <a:pt x="120518" y="2169310"/>
                </a:lnTo>
                <a:lnTo>
                  <a:pt x="103302" y="2134877"/>
                </a:lnTo>
                <a:lnTo>
                  <a:pt x="83788" y="2100445"/>
                </a:lnTo>
                <a:lnTo>
                  <a:pt x="63129" y="2066010"/>
                </a:lnTo>
                <a:lnTo>
                  <a:pt x="43617" y="2032724"/>
                </a:lnTo>
                <a:lnTo>
                  <a:pt x="26399" y="1997144"/>
                </a:lnTo>
                <a:lnTo>
                  <a:pt x="12627" y="1962709"/>
                </a:lnTo>
                <a:lnTo>
                  <a:pt x="3444" y="1927128"/>
                </a:lnTo>
                <a:lnTo>
                  <a:pt x="0" y="1890399"/>
                </a:lnTo>
                <a:lnTo>
                  <a:pt x="3444" y="1853671"/>
                </a:lnTo>
                <a:lnTo>
                  <a:pt x="12627" y="1818089"/>
                </a:lnTo>
                <a:lnTo>
                  <a:pt x="26399" y="1783655"/>
                </a:lnTo>
                <a:lnTo>
                  <a:pt x="43617" y="1748075"/>
                </a:lnTo>
                <a:lnTo>
                  <a:pt x="63129" y="1714788"/>
                </a:lnTo>
                <a:lnTo>
                  <a:pt x="83788" y="1680356"/>
                </a:lnTo>
                <a:lnTo>
                  <a:pt x="103302" y="1645921"/>
                </a:lnTo>
                <a:lnTo>
                  <a:pt x="120518" y="1611488"/>
                </a:lnTo>
                <a:lnTo>
                  <a:pt x="134292" y="1578202"/>
                </a:lnTo>
                <a:lnTo>
                  <a:pt x="143475" y="1542620"/>
                </a:lnTo>
                <a:lnTo>
                  <a:pt x="148066" y="1507040"/>
                </a:lnTo>
                <a:lnTo>
                  <a:pt x="148066" y="1469163"/>
                </a:lnTo>
                <a:lnTo>
                  <a:pt x="145770" y="1430138"/>
                </a:lnTo>
                <a:lnTo>
                  <a:pt x="141178" y="1391114"/>
                </a:lnTo>
                <a:lnTo>
                  <a:pt x="135439" y="1352088"/>
                </a:lnTo>
                <a:lnTo>
                  <a:pt x="130848" y="1313064"/>
                </a:lnTo>
                <a:lnTo>
                  <a:pt x="127404" y="1274040"/>
                </a:lnTo>
                <a:lnTo>
                  <a:pt x="128553" y="1237311"/>
                </a:lnTo>
                <a:lnTo>
                  <a:pt x="133144" y="1201730"/>
                </a:lnTo>
                <a:lnTo>
                  <a:pt x="143475" y="1167296"/>
                </a:lnTo>
                <a:lnTo>
                  <a:pt x="158396" y="1138602"/>
                </a:lnTo>
                <a:lnTo>
                  <a:pt x="177907" y="1111055"/>
                </a:lnTo>
                <a:lnTo>
                  <a:pt x="200863" y="1086951"/>
                </a:lnTo>
                <a:lnTo>
                  <a:pt x="227262" y="1062848"/>
                </a:lnTo>
                <a:lnTo>
                  <a:pt x="254810" y="1041039"/>
                </a:lnTo>
                <a:lnTo>
                  <a:pt x="283504" y="1019231"/>
                </a:lnTo>
                <a:lnTo>
                  <a:pt x="312198" y="997424"/>
                </a:lnTo>
                <a:lnTo>
                  <a:pt x="340893" y="975616"/>
                </a:lnTo>
                <a:lnTo>
                  <a:pt x="367292" y="952661"/>
                </a:lnTo>
                <a:lnTo>
                  <a:pt x="390249" y="926262"/>
                </a:lnTo>
                <a:lnTo>
                  <a:pt x="410908" y="901010"/>
                </a:lnTo>
                <a:lnTo>
                  <a:pt x="426977" y="872316"/>
                </a:lnTo>
                <a:lnTo>
                  <a:pt x="440751" y="841326"/>
                </a:lnTo>
                <a:lnTo>
                  <a:pt x="452229" y="808040"/>
                </a:lnTo>
                <a:lnTo>
                  <a:pt x="462559" y="773605"/>
                </a:lnTo>
                <a:lnTo>
                  <a:pt x="471742" y="739172"/>
                </a:lnTo>
                <a:lnTo>
                  <a:pt x="480924" y="703591"/>
                </a:lnTo>
                <a:lnTo>
                  <a:pt x="491254" y="670306"/>
                </a:lnTo>
                <a:lnTo>
                  <a:pt x="502732" y="637019"/>
                </a:lnTo>
                <a:lnTo>
                  <a:pt x="516506" y="606030"/>
                </a:lnTo>
                <a:lnTo>
                  <a:pt x="533722" y="578483"/>
                </a:lnTo>
                <a:lnTo>
                  <a:pt x="554381" y="553232"/>
                </a:lnTo>
                <a:lnTo>
                  <a:pt x="579633" y="532572"/>
                </a:lnTo>
                <a:lnTo>
                  <a:pt x="607181" y="515355"/>
                </a:lnTo>
                <a:lnTo>
                  <a:pt x="638170" y="501581"/>
                </a:lnTo>
                <a:lnTo>
                  <a:pt x="671457" y="490104"/>
                </a:lnTo>
                <a:lnTo>
                  <a:pt x="704742" y="479774"/>
                </a:lnTo>
                <a:lnTo>
                  <a:pt x="740324" y="470591"/>
                </a:lnTo>
                <a:lnTo>
                  <a:pt x="774756" y="461408"/>
                </a:lnTo>
                <a:lnTo>
                  <a:pt x="809191" y="451079"/>
                </a:lnTo>
                <a:lnTo>
                  <a:pt x="842476" y="439601"/>
                </a:lnTo>
                <a:lnTo>
                  <a:pt x="873466" y="425827"/>
                </a:lnTo>
                <a:lnTo>
                  <a:pt x="902161" y="409759"/>
                </a:lnTo>
                <a:lnTo>
                  <a:pt x="927412" y="389099"/>
                </a:lnTo>
                <a:lnTo>
                  <a:pt x="953812" y="366142"/>
                </a:lnTo>
                <a:lnTo>
                  <a:pt x="976768" y="339744"/>
                </a:lnTo>
                <a:lnTo>
                  <a:pt x="998576" y="312197"/>
                </a:lnTo>
                <a:lnTo>
                  <a:pt x="1020384" y="283503"/>
                </a:lnTo>
                <a:lnTo>
                  <a:pt x="1042191" y="254808"/>
                </a:lnTo>
                <a:lnTo>
                  <a:pt x="1063999" y="227261"/>
                </a:lnTo>
                <a:lnTo>
                  <a:pt x="1088104" y="200862"/>
                </a:lnTo>
                <a:lnTo>
                  <a:pt x="1112206" y="177907"/>
                </a:lnTo>
                <a:lnTo>
                  <a:pt x="1139754" y="158394"/>
                </a:lnTo>
                <a:lnTo>
                  <a:pt x="1168448" y="143473"/>
                </a:lnTo>
                <a:lnTo>
                  <a:pt x="1202883" y="133143"/>
                </a:lnTo>
                <a:lnTo>
                  <a:pt x="1238464" y="128552"/>
                </a:lnTo>
                <a:lnTo>
                  <a:pt x="1275192" y="127404"/>
                </a:lnTo>
                <a:lnTo>
                  <a:pt x="1314216" y="130848"/>
                </a:lnTo>
                <a:lnTo>
                  <a:pt x="1353242" y="135439"/>
                </a:lnTo>
                <a:lnTo>
                  <a:pt x="1392267" y="141178"/>
                </a:lnTo>
                <a:lnTo>
                  <a:pt x="1431291" y="145769"/>
                </a:lnTo>
                <a:lnTo>
                  <a:pt x="1470316" y="148064"/>
                </a:lnTo>
                <a:lnTo>
                  <a:pt x="1508194" y="148064"/>
                </a:lnTo>
                <a:lnTo>
                  <a:pt x="1543776" y="143473"/>
                </a:lnTo>
                <a:lnTo>
                  <a:pt x="1579357" y="134290"/>
                </a:lnTo>
                <a:lnTo>
                  <a:pt x="1613790" y="120518"/>
                </a:lnTo>
                <a:lnTo>
                  <a:pt x="1648223" y="102152"/>
                </a:lnTo>
                <a:lnTo>
                  <a:pt x="1682657" y="83788"/>
                </a:lnTo>
                <a:lnTo>
                  <a:pt x="1717090" y="63128"/>
                </a:lnTo>
                <a:lnTo>
                  <a:pt x="1750377" y="43615"/>
                </a:lnTo>
                <a:lnTo>
                  <a:pt x="1785959" y="26399"/>
                </a:lnTo>
                <a:lnTo>
                  <a:pt x="1820392" y="12625"/>
                </a:lnTo>
                <a:lnTo>
                  <a:pt x="1855973" y="34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155DCD2-F6DA-4CDB-B471-7641649A1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482" y="4799040"/>
            <a:ext cx="1755173" cy="188222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478157E-3566-46D8-A861-5AF31BA2FE0B}" type="slidenum">
              <a:rPr lang="en-US" sz="2600">
                <a:solidFill>
                  <a:schemeClr val="bg1"/>
                </a:solidFill>
              </a:rPr>
              <a:pPr/>
              <a:t>5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>
          <a:xfrm>
            <a:off x="2362200" y="609600"/>
            <a:ext cx="7086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dirty="0">
                <a:solidFill>
                  <a:schemeClr val="tx1"/>
                </a:solidFill>
              </a:rPr>
              <a:t>Tire and shoe Impressions</a:t>
            </a:r>
            <a:endParaRPr lang="en-US" sz="4400" dirty="0">
              <a:solidFill>
                <a:srgbClr val="53A75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8542" y="4311679"/>
            <a:ext cx="10769600" cy="2209800"/>
          </a:xfrm>
        </p:spPr>
        <p:txBody>
          <a:bodyPr/>
          <a:lstStyle/>
          <a:p>
            <a:pPr marL="0" indent="0" eaLnBrk="1" hangingPunct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SzPct val="90000"/>
              <a:buNone/>
            </a:pPr>
            <a:r>
              <a:rPr lang="en-US" sz="2700" dirty="0"/>
              <a:t>People, vehicles, and objects leave evidence of their presence at an accident or crime scene. </a:t>
            </a:r>
          </a:p>
          <a:p>
            <a:pPr marL="0" indent="0" eaLnBrk="1" hangingPunct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SzPct val="90000"/>
              <a:buNone/>
            </a:pPr>
            <a:r>
              <a:rPr lang="en-US" sz="2700" b="1" dirty="0"/>
              <a:t>Patent impressions </a:t>
            </a:r>
            <a:r>
              <a:rPr lang="en-US" sz="2700" dirty="0"/>
              <a:t>are two-dimensional. </a:t>
            </a:r>
          </a:p>
          <a:p>
            <a:pPr marL="0" indent="0" eaLnBrk="1" hangingPunct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SzPct val="90000"/>
              <a:buNone/>
            </a:pPr>
            <a:r>
              <a:rPr lang="en-US" sz="2700" b="1" dirty="0"/>
              <a:t>Latent impressions </a:t>
            </a:r>
            <a:r>
              <a:rPr lang="en-US" sz="2700" dirty="0"/>
              <a:t>are hidden to the eye. </a:t>
            </a:r>
          </a:p>
          <a:p>
            <a:pPr marL="0" indent="0" eaLnBrk="1" hangingPunct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SzPct val="90000"/>
              <a:buNone/>
            </a:pPr>
            <a:r>
              <a:rPr lang="en-US" sz="2700" b="1" dirty="0"/>
              <a:t>Plastic impressions </a:t>
            </a:r>
            <a:r>
              <a:rPr lang="en-US" sz="2700" dirty="0"/>
              <a:t>are three-dimensional.</a:t>
            </a:r>
            <a:r>
              <a:rPr lang="en-US" dirty="0"/>
              <a:t> </a:t>
            </a:r>
          </a:p>
        </p:txBody>
      </p:sp>
      <p:pic>
        <p:nvPicPr>
          <p:cNvPr id="4102" name="Picture 4" descr="Ch 15 Scene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42" y="1492111"/>
            <a:ext cx="4013509" cy="238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250px-Shoeprint(forensic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34" y="1441421"/>
            <a:ext cx="2262813" cy="2434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MSP_tire_impressio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869" y="1441421"/>
            <a:ext cx="2931918" cy="2434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CC3300"/>
                </a:solidFill>
              </a:rPr>
              <a:t>Forensic Science: Fundamentals &amp; Investigations, Chapter 15 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E488015-35BC-4E4E-BE9D-65D81FD93FD7}" type="slidenum">
              <a:rPr lang="en-US" sz="2600">
                <a:solidFill>
                  <a:schemeClr val="bg1"/>
                </a:solidFill>
              </a:rPr>
              <a:pPr/>
              <a:t>6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8189914" y="6583364"/>
            <a:ext cx="2478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>
                <a:latin typeface="Chalkboard" pitchFamily="64" charset="0"/>
              </a:rPr>
              <a:t>Photography Paul Ricketts, 2006</a:t>
            </a:r>
          </a:p>
        </p:txBody>
      </p:sp>
      <p:pic>
        <p:nvPicPr>
          <p:cNvPr id="5125" name="Picture 4" descr="blood f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886"/>
            <a:ext cx="12192000" cy="692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CC3300"/>
                </a:solidFill>
              </a:rPr>
              <a:t>Forensic Science: Fundamentals &amp; Investigations, Chapter 15 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295528D-30A6-49D5-BB1C-C25FE787BCE4}" type="slidenum">
              <a:rPr lang="en-US" sz="2600">
                <a:solidFill>
                  <a:schemeClr val="bg1"/>
                </a:solidFill>
              </a:rPr>
              <a:pPr/>
              <a:t>7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8189914" y="6583364"/>
            <a:ext cx="2478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>
                <a:latin typeface="Chalkboard" pitchFamily="64" charset="0"/>
              </a:rPr>
              <a:t>Photography Paul Ricketts, 2006</a:t>
            </a:r>
          </a:p>
        </p:txBody>
      </p:sp>
      <p:pic>
        <p:nvPicPr>
          <p:cNvPr id="6149" name="Picture 3" descr="Luminol_foot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957F233-4701-4C70-8F51-4C44DA70594D}" type="slidenum">
              <a:rPr lang="en-US" sz="2600">
                <a:solidFill>
                  <a:schemeClr val="bg1"/>
                </a:solidFill>
              </a:rPr>
              <a:pPr/>
              <a:t>8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717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Individual or Class?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2225" y="1368284"/>
            <a:ext cx="10178322" cy="3593591"/>
          </a:xfrm>
        </p:spPr>
        <p:txBody>
          <a:bodyPr/>
          <a:lstStyle/>
          <a:p>
            <a:pPr eaLnBrk="1" hangingPunct="1"/>
            <a:r>
              <a:rPr lang="en-US" sz="3200" dirty="0"/>
              <a:t>How can impressions be class evidence?</a:t>
            </a:r>
          </a:p>
          <a:p>
            <a:pPr eaLnBrk="1" hangingPunct="1"/>
            <a:r>
              <a:rPr lang="en-US" sz="3200" dirty="0"/>
              <a:t>How can they be classified as individual evidence?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7174" name="Picture 7" descr="bi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25" y="2798442"/>
            <a:ext cx="2223052" cy="3923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footprints_small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599" y="2860416"/>
            <a:ext cx="3013077" cy="3282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1" descr="soil-impression-150x15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2782089"/>
            <a:ext cx="3593590" cy="3593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744852" cy="1492132"/>
          </a:xfrm>
        </p:spPr>
        <p:txBody>
          <a:bodyPr/>
          <a:lstStyle/>
          <a:p>
            <a:r>
              <a:rPr lang="en-US" dirty="0"/>
              <a:t>Footprint evidence at the OJ trial.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8A99EF-7796-491D-93DA-444C6F31A9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881" y="3090558"/>
            <a:ext cx="5281334" cy="363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66" y="1307594"/>
            <a:ext cx="5994400" cy="381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44543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CB943734C6304E9A9B1F24E81D5DD4" ma:contentTypeVersion="13" ma:contentTypeDescription="Create a new document." ma:contentTypeScope="" ma:versionID="70e714e4ee8db9f4efc64477e4ff5036">
  <xsd:schema xmlns:xsd="http://www.w3.org/2001/XMLSchema" xmlns:xs="http://www.w3.org/2001/XMLSchema" xmlns:p="http://schemas.microsoft.com/office/2006/metadata/properties" xmlns:ns3="bf11f4db-f016-4acd-a79c-dae28cb32233" xmlns:ns4="25715086-fb56-448a-8f44-7ff13588087d" targetNamespace="http://schemas.microsoft.com/office/2006/metadata/properties" ma:root="true" ma:fieldsID="edfc2486333ad054361f73cdd0e0a678" ns3:_="" ns4:_="">
    <xsd:import namespace="bf11f4db-f016-4acd-a79c-dae28cb32233"/>
    <xsd:import namespace="25715086-fb56-448a-8f44-7ff13588087d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1f4db-f016-4acd-a79c-dae28cb32233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15086-fb56-448a-8f44-7ff1358808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020548-B6C3-44DF-80B2-8E41682F29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11f4db-f016-4acd-a79c-dae28cb32233"/>
    <ds:schemaRef ds:uri="25715086-fb56-448a-8f44-7ff1358808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9E7090-6496-49F3-8574-94E8FABA40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78207A-F7EA-47A8-ADF4-435FA63C9CE6}">
  <ds:schemaRefs>
    <ds:schemaRef ds:uri="http://schemas.microsoft.com/office/infopath/2007/PartnerControls"/>
    <ds:schemaRef ds:uri="bf11f4db-f016-4acd-a79c-dae28cb32233"/>
    <ds:schemaRef ds:uri="http://purl.org/dc/terms/"/>
    <ds:schemaRef ds:uri="25715086-fb56-448a-8f44-7ff13588087d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648</Words>
  <Application>Microsoft Office PowerPoint</Application>
  <PresentationFormat>Widescreen</PresentationFormat>
  <Paragraphs>91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Abadi Extra Light</vt:lpstr>
      <vt:lpstr>Arial</vt:lpstr>
      <vt:lpstr>Calibri</vt:lpstr>
      <vt:lpstr>Chalkboard</vt:lpstr>
      <vt:lpstr>Gill Sans MT</vt:lpstr>
      <vt:lpstr>Impact</vt:lpstr>
      <vt:lpstr>Iskoola Pota</vt:lpstr>
      <vt:lpstr>Toronto</vt:lpstr>
      <vt:lpstr>Wingdings</vt:lpstr>
      <vt:lpstr>Badge</vt:lpstr>
      <vt:lpstr>Impressions</vt:lpstr>
      <vt:lpstr>Can you answer these??</vt:lpstr>
      <vt:lpstr>NGI</vt:lpstr>
      <vt:lpstr>Other Prints</vt:lpstr>
      <vt:lpstr>Tire and shoe Impressions</vt:lpstr>
      <vt:lpstr>PowerPoint Presentation</vt:lpstr>
      <vt:lpstr>PowerPoint Presentation</vt:lpstr>
      <vt:lpstr>Individual or Class?</vt:lpstr>
      <vt:lpstr>Footprint evidence at the OJ trial.</vt:lpstr>
      <vt:lpstr>Shoe Impressions </vt:lpstr>
      <vt:lpstr>PowerPoint Presentation</vt:lpstr>
      <vt:lpstr>Recording Tread Impressions </vt:lpstr>
      <vt:lpstr>PowerPoint Presentation</vt:lpstr>
      <vt:lpstr>PowerPoint Presentation</vt:lpstr>
      <vt:lpstr>Bicycle Tire tread</vt:lpstr>
      <vt:lpstr>Collection of Shoe or Tire Impression Evidence </vt:lpstr>
      <vt:lpstr>Establishing Car Movements</vt:lpstr>
      <vt:lpstr>Accident Reconstruction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Impressions</dc:title>
  <dc:creator>Nikki Bisesi</dc:creator>
  <cp:lastModifiedBy>Nikki Bisesi</cp:lastModifiedBy>
  <cp:revision>1</cp:revision>
  <dcterms:created xsi:type="dcterms:W3CDTF">2021-03-23T01:35:12Z</dcterms:created>
  <dcterms:modified xsi:type="dcterms:W3CDTF">2022-03-27T23:22:05Z</dcterms:modified>
</cp:coreProperties>
</file>